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1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2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3.xml" ContentType="application/vnd.openxmlformats-officedocument.presentationml.notesSl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notesSlides/notesSlide4.xml" ContentType="application/vnd.openxmlformats-officedocument.presentationml.notesSlide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4"/>
  </p:notesMasterIdLst>
  <p:sldIdLst>
    <p:sldId id="256" r:id="rId5"/>
    <p:sldId id="257" r:id="rId6"/>
    <p:sldId id="258" r:id="rId7"/>
    <p:sldId id="265" r:id="rId8"/>
    <p:sldId id="270" r:id="rId9"/>
    <p:sldId id="271" r:id="rId10"/>
    <p:sldId id="282" r:id="rId11"/>
    <p:sldId id="272" r:id="rId12"/>
    <p:sldId id="273" r:id="rId13"/>
    <p:sldId id="274" r:id="rId14"/>
    <p:sldId id="284" r:id="rId15"/>
    <p:sldId id="268" r:id="rId16"/>
    <p:sldId id="276" r:id="rId17"/>
    <p:sldId id="277" r:id="rId18"/>
    <p:sldId id="278" r:id="rId19"/>
    <p:sldId id="280" r:id="rId20"/>
    <p:sldId id="279" r:id="rId21"/>
    <p:sldId id="281" r:id="rId22"/>
    <p:sldId id="266" r:id="rId23"/>
  </p:sldIdLst>
  <p:sldSz cx="12192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J Seguin" initials="JS" lastIdx="1" clrIdx="0"/>
  <p:cmAuthor id="1" name="Liliana Mora" initials="LM" lastIdx="1" clrIdx="1">
    <p:extLst>
      <p:ext uri="{19B8F6BF-5375-455C-9EA6-DF929625EA0E}">
        <p15:presenceInfo xmlns:p15="http://schemas.microsoft.com/office/powerpoint/2012/main" userId="Liliana Mora" providerId="None"/>
      </p:ext>
    </p:extLst>
  </p:cmAuthor>
  <p:cmAuthor id="2" name="Chloé Quirion" initials="CQ" lastIdx="3" clrIdx="2">
    <p:extLst>
      <p:ext uri="{19B8F6BF-5375-455C-9EA6-DF929625EA0E}">
        <p15:presenceInfo xmlns:p15="http://schemas.microsoft.com/office/powerpoint/2012/main" userId="S::cquirion@ajefo.ca::0eab906e-209b-49ec-a808-292734cdf008" providerId="AD"/>
      </p:ext>
    </p:extLst>
  </p:cmAuthor>
  <p:cmAuthor id="3" name="Mathilde Hountchégnon" initials="MH" lastIdx="5" clrIdx="3">
    <p:extLst>
      <p:ext uri="{19B8F6BF-5375-455C-9EA6-DF929625EA0E}">
        <p15:presenceInfo xmlns:p15="http://schemas.microsoft.com/office/powerpoint/2012/main" userId="S::mhountchegnon@ajefo.ca::7e7244cd-f7d1-4885-8845-67442ac59727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79CF296-F00F-4723-ADAA-9C0942A5DAB9}" v="1" dt="2021-07-15T13:32:58.790"/>
  </p1510:revLst>
</p1510:revInfo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DD4EA"/>
          </a:solidFill>
        </a:fill>
      </a:tcStyle>
    </a:wholeTbl>
    <a:band2H>
      <a:tcTxStyle/>
      <a:tcStyle>
        <a:tcBdr/>
        <a:fill>
          <a:solidFill>
            <a:srgbClr val="E8EBF5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0E0"/>
          </a:solidFill>
        </a:fill>
      </a:tcStyle>
    </a:wholeTbl>
    <a:band2H>
      <a:tcTxStyle/>
      <a:tcStyle>
        <a:tcBdr/>
        <a:fill>
          <a:solidFill>
            <a:srgbClr val="F0F0F0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4E2CE"/>
          </a:solidFill>
        </a:fill>
      </a:tcStyle>
    </a:wholeTbl>
    <a:band2H>
      <a:tcTxStyle/>
      <a:tcStyle>
        <a:tcBdr/>
        <a:fill>
          <a:solidFill>
            <a:srgbClr val="EBF1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0" autoAdjust="0"/>
    <p:restoredTop sz="94249" autoAdjust="0"/>
  </p:normalViewPr>
  <p:slideViewPr>
    <p:cSldViewPr snapToGrid="0">
      <p:cViewPr>
        <p:scale>
          <a:sx n="103" d="100"/>
          <a:sy n="103" d="100"/>
        </p:scale>
        <p:origin x="876" y="126"/>
      </p:cViewPr>
      <p:guideLst/>
    </p:cSldViewPr>
  </p:slideViewPr>
  <p:outlineViewPr>
    <p:cViewPr>
      <p:scale>
        <a:sx n="33" d="100"/>
        <a:sy n="33" d="100"/>
      </p:scale>
      <p:origin x="0" y="-234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thilde Hountchégnon" userId="7e7244cd-f7d1-4885-8845-67442ac59727" providerId="ADAL" clId="{0B7AFB44-24F8-4128-A601-0BA29C5861C1}"/>
    <pc:docChg chg="modSld">
      <pc:chgData name="Mathilde Hountchégnon" userId="7e7244cd-f7d1-4885-8845-67442ac59727" providerId="ADAL" clId="{0B7AFB44-24F8-4128-A601-0BA29C5861C1}" dt="2021-06-09T03:55:42.671" v="0" actId="20577"/>
      <pc:docMkLst>
        <pc:docMk/>
      </pc:docMkLst>
      <pc:sldChg chg="modSp mod">
        <pc:chgData name="Mathilde Hountchégnon" userId="7e7244cd-f7d1-4885-8845-67442ac59727" providerId="ADAL" clId="{0B7AFB44-24F8-4128-A601-0BA29C5861C1}" dt="2021-06-09T03:55:42.671" v="0" actId="20577"/>
        <pc:sldMkLst>
          <pc:docMk/>
          <pc:sldMk cId="361084650" sldId="267"/>
        </pc:sldMkLst>
        <pc:spChg chg="mod">
          <ac:chgData name="Mathilde Hountchégnon" userId="7e7244cd-f7d1-4885-8845-67442ac59727" providerId="ADAL" clId="{0B7AFB44-24F8-4128-A601-0BA29C5861C1}" dt="2021-06-09T03:55:42.671" v="0" actId="20577"/>
          <ac:spMkLst>
            <pc:docMk/>
            <pc:sldMk cId="361084650" sldId="267"/>
            <ac:spMk id="2" creationId="{0E01C784-DEC5-4C53-AA16-5E0BB05C8B89}"/>
          </ac:spMkLst>
        </pc:spChg>
      </pc:sldChg>
    </pc:docChg>
  </pc:docChgLst>
  <pc:docChgLst>
    <pc:chgData name="Liliana Mora" userId="a8981d05-acca-45e4-a4f4-c8c206410fd4" providerId="ADAL" clId="{330283D6-F428-4B8B-B125-8BEA2CBDEF1D}"/>
    <pc:docChg chg="undo custSel addSld modSld">
      <pc:chgData name="Liliana Mora" userId="a8981d05-acca-45e4-a4f4-c8c206410fd4" providerId="ADAL" clId="{330283D6-F428-4B8B-B125-8BEA2CBDEF1D}" dt="2021-06-03T14:28:12.223" v="398" actId="404"/>
      <pc:docMkLst>
        <pc:docMk/>
      </pc:docMkLst>
      <pc:sldChg chg="modSp mod">
        <pc:chgData name="Liliana Mora" userId="a8981d05-acca-45e4-a4f4-c8c206410fd4" providerId="ADAL" clId="{330283D6-F428-4B8B-B125-8BEA2CBDEF1D}" dt="2021-06-03T14:28:12.223" v="398" actId="404"/>
        <pc:sldMkLst>
          <pc:docMk/>
          <pc:sldMk cId="0" sldId="256"/>
        </pc:sldMkLst>
        <pc:spChg chg="mod">
          <ac:chgData name="Liliana Mora" userId="a8981d05-acca-45e4-a4f4-c8c206410fd4" providerId="ADAL" clId="{330283D6-F428-4B8B-B125-8BEA2CBDEF1D}" dt="2021-06-03T14:28:12.223" v="398" actId="404"/>
          <ac:spMkLst>
            <pc:docMk/>
            <pc:sldMk cId="0" sldId="256"/>
            <ac:spMk id="127" creationId="{00000000-0000-0000-0000-000000000000}"/>
          </ac:spMkLst>
        </pc:spChg>
      </pc:sldChg>
      <pc:sldChg chg="modSp mod">
        <pc:chgData name="Liliana Mora" userId="a8981d05-acca-45e4-a4f4-c8c206410fd4" providerId="ADAL" clId="{330283D6-F428-4B8B-B125-8BEA2CBDEF1D}" dt="2021-05-31T18:49:26.495" v="5" actId="20577"/>
        <pc:sldMkLst>
          <pc:docMk/>
          <pc:sldMk cId="0" sldId="257"/>
        </pc:sldMkLst>
        <pc:spChg chg="mod">
          <ac:chgData name="Liliana Mora" userId="a8981d05-acca-45e4-a4f4-c8c206410fd4" providerId="ADAL" clId="{330283D6-F428-4B8B-B125-8BEA2CBDEF1D}" dt="2021-05-31T18:49:26.495" v="5" actId="20577"/>
          <ac:spMkLst>
            <pc:docMk/>
            <pc:sldMk cId="0" sldId="257"/>
            <ac:spMk id="131" creationId="{00000000-0000-0000-0000-000000000000}"/>
          </ac:spMkLst>
        </pc:spChg>
      </pc:sldChg>
      <pc:sldChg chg="addSp delSp modSp mod chgLayout">
        <pc:chgData name="Liliana Mora" userId="a8981d05-acca-45e4-a4f4-c8c206410fd4" providerId="ADAL" clId="{330283D6-F428-4B8B-B125-8BEA2CBDEF1D}" dt="2021-06-01T18:35:01.922" v="372" actId="700"/>
        <pc:sldMkLst>
          <pc:docMk/>
          <pc:sldMk cId="0" sldId="258"/>
        </pc:sldMkLst>
        <pc:spChg chg="add del mod ord">
          <ac:chgData name="Liliana Mora" userId="a8981d05-acca-45e4-a4f4-c8c206410fd4" providerId="ADAL" clId="{330283D6-F428-4B8B-B125-8BEA2CBDEF1D}" dt="2021-06-01T18:35:01.922" v="372" actId="700"/>
          <ac:spMkLst>
            <pc:docMk/>
            <pc:sldMk cId="0" sldId="258"/>
            <ac:spMk id="2" creationId="{97229A1E-1FD6-414B-AB2B-BF90A508F3A5}"/>
          </ac:spMkLst>
        </pc:spChg>
        <pc:spChg chg="add mod ord">
          <ac:chgData name="Liliana Mora" userId="a8981d05-acca-45e4-a4f4-c8c206410fd4" providerId="ADAL" clId="{330283D6-F428-4B8B-B125-8BEA2CBDEF1D}" dt="2021-06-01T18:35:01.922" v="372" actId="700"/>
          <ac:spMkLst>
            <pc:docMk/>
            <pc:sldMk cId="0" sldId="258"/>
            <ac:spMk id="3" creationId="{8A1551FE-FB32-4B29-92C6-25C7F8BFC293}"/>
          </ac:spMkLst>
        </pc:spChg>
        <pc:spChg chg="mod ord">
          <ac:chgData name="Liliana Mora" userId="a8981d05-acca-45e4-a4f4-c8c206410fd4" providerId="ADAL" clId="{330283D6-F428-4B8B-B125-8BEA2CBDEF1D}" dt="2021-06-01T18:35:01.922" v="372" actId="700"/>
          <ac:spMkLst>
            <pc:docMk/>
            <pc:sldMk cId="0" sldId="258"/>
            <ac:spMk id="133" creationId="{00000000-0000-0000-0000-000000000000}"/>
          </ac:spMkLst>
        </pc:spChg>
        <pc:spChg chg="del mod">
          <ac:chgData name="Liliana Mora" userId="a8981d05-acca-45e4-a4f4-c8c206410fd4" providerId="ADAL" clId="{330283D6-F428-4B8B-B125-8BEA2CBDEF1D}" dt="2021-06-01T18:34:53.082" v="370" actId="700"/>
          <ac:spMkLst>
            <pc:docMk/>
            <pc:sldMk cId="0" sldId="258"/>
            <ac:spMk id="134" creationId="{00000000-0000-0000-0000-000000000000}"/>
          </ac:spMkLst>
        </pc:spChg>
      </pc:sldChg>
      <pc:sldChg chg="delSp modSp mod">
        <pc:chgData name="Liliana Mora" userId="a8981d05-acca-45e4-a4f4-c8c206410fd4" providerId="ADAL" clId="{330283D6-F428-4B8B-B125-8BEA2CBDEF1D}" dt="2021-06-01T18:33:48.771" v="349" actId="20577"/>
        <pc:sldMkLst>
          <pc:docMk/>
          <pc:sldMk cId="0" sldId="266"/>
        </pc:sldMkLst>
        <pc:spChg chg="mod">
          <ac:chgData name="Liliana Mora" userId="a8981d05-acca-45e4-a4f4-c8c206410fd4" providerId="ADAL" clId="{330283D6-F428-4B8B-B125-8BEA2CBDEF1D}" dt="2021-06-01T18:33:48.771" v="349" actId="20577"/>
          <ac:spMkLst>
            <pc:docMk/>
            <pc:sldMk cId="0" sldId="266"/>
            <ac:spMk id="6" creationId="{ECF5B9B6-0327-4C65-BF03-53A6BB0E7606}"/>
          </ac:spMkLst>
        </pc:spChg>
        <pc:picChg chg="del">
          <ac:chgData name="Liliana Mora" userId="a8981d05-acca-45e4-a4f4-c8c206410fd4" providerId="ADAL" clId="{330283D6-F428-4B8B-B125-8BEA2CBDEF1D}" dt="2021-05-31T18:48:59.016" v="1" actId="478"/>
          <ac:picMkLst>
            <pc:docMk/>
            <pc:sldMk cId="0" sldId="266"/>
            <ac:picMk id="7" creationId="{FF911AB5-9CBD-4A8B-B925-CB4D2D45070F}"/>
          </ac:picMkLst>
        </pc:picChg>
        <pc:picChg chg="mod">
          <ac:chgData name="Liliana Mora" userId="a8981d05-acca-45e4-a4f4-c8c206410fd4" providerId="ADAL" clId="{330283D6-F428-4B8B-B125-8BEA2CBDEF1D}" dt="2021-05-31T18:49:01.084" v="2" actId="1076"/>
          <ac:picMkLst>
            <pc:docMk/>
            <pc:sldMk cId="0" sldId="266"/>
            <ac:picMk id="8" creationId="{4362B527-6AFB-433A-98CC-7F8D6743C203}"/>
          </ac:picMkLst>
        </pc:picChg>
      </pc:sldChg>
      <pc:sldChg chg="modSp new mod">
        <pc:chgData name="Liliana Mora" userId="a8981d05-acca-45e4-a4f4-c8c206410fd4" providerId="ADAL" clId="{330283D6-F428-4B8B-B125-8BEA2CBDEF1D}" dt="2021-06-01T19:29:02.096" v="382" actId="20577"/>
        <pc:sldMkLst>
          <pc:docMk/>
          <pc:sldMk cId="361084650" sldId="267"/>
        </pc:sldMkLst>
        <pc:spChg chg="mod">
          <ac:chgData name="Liliana Mora" userId="a8981d05-acca-45e4-a4f4-c8c206410fd4" providerId="ADAL" clId="{330283D6-F428-4B8B-B125-8BEA2CBDEF1D}" dt="2021-06-01T19:29:02.096" v="382" actId="20577"/>
          <ac:spMkLst>
            <pc:docMk/>
            <pc:sldMk cId="361084650" sldId="267"/>
            <ac:spMk id="2" creationId="{0E01C784-DEC5-4C53-AA16-5E0BB05C8B89}"/>
          </ac:spMkLst>
        </pc:spChg>
      </pc:sldChg>
    </pc:docChg>
  </pc:docChgLst>
  <pc:docChgLst>
    <pc:chgData name="Liliana Mora" userId="a8981d05-acca-45e4-a4f4-c8c206410fd4" providerId="ADAL" clId="{1C1FFF2E-8901-4757-89E6-7F8A55504554}"/>
    <pc:docChg chg="undo redo custSel modSld modMainMaster">
      <pc:chgData name="Liliana Mora" userId="a8981d05-acca-45e4-a4f4-c8c206410fd4" providerId="ADAL" clId="{1C1FFF2E-8901-4757-89E6-7F8A55504554}" dt="2021-05-05T18:17:33.803" v="258" actId="14100"/>
      <pc:docMkLst>
        <pc:docMk/>
      </pc:docMkLst>
      <pc:sldChg chg="addSp delSp modSp mod">
        <pc:chgData name="Liliana Mora" userId="a8981d05-acca-45e4-a4f4-c8c206410fd4" providerId="ADAL" clId="{1C1FFF2E-8901-4757-89E6-7F8A55504554}" dt="2021-05-05T17:47:03.292" v="10" actId="21"/>
        <pc:sldMkLst>
          <pc:docMk/>
          <pc:sldMk cId="0" sldId="256"/>
        </pc:sldMkLst>
        <pc:spChg chg="del mod">
          <ac:chgData name="Liliana Mora" userId="a8981d05-acca-45e4-a4f4-c8c206410fd4" providerId="ADAL" clId="{1C1FFF2E-8901-4757-89E6-7F8A55504554}" dt="2021-05-05T17:46:53.121" v="5" actId="478"/>
          <ac:spMkLst>
            <pc:docMk/>
            <pc:sldMk cId="0" sldId="256"/>
            <ac:spMk id="128" creationId="{00000000-0000-0000-0000-000000000000}"/>
          </ac:spMkLst>
        </pc:spChg>
        <pc:picChg chg="add del mod">
          <ac:chgData name="Liliana Mora" userId="a8981d05-acca-45e4-a4f4-c8c206410fd4" providerId="ADAL" clId="{1C1FFF2E-8901-4757-89E6-7F8A55504554}" dt="2021-05-05T17:47:03.292" v="10" actId="21"/>
          <ac:picMkLst>
            <pc:docMk/>
            <pc:sldMk cId="0" sldId="256"/>
            <ac:picMk id="3" creationId="{28BF960C-5B53-4DAE-99C5-635D613A4869}"/>
          </ac:picMkLst>
        </pc:picChg>
      </pc:sldChg>
      <pc:sldChg chg="modSp mod">
        <pc:chgData name="Liliana Mora" userId="a8981d05-acca-45e4-a4f4-c8c206410fd4" providerId="ADAL" clId="{1C1FFF2E-8901-4757-89E6-7F8A55504554}" dt="2021-05-05T18:17:33.803" v="258" actId="14100"/>
        <pc:sldMkLst>
          <pc:docMk/>
          <pc:sldMk cId="0" sldId="257"/>
        </pc:sldMkLst>
        <pc:spChg chg="mod">
          <ac:chgData name="Liliana Mora" userId="a8981d05-acca-45e4-a4f4-c8c206410fd4" providerId="ADAL" clId="{1C1FFF2E-8901-4757-89E6-7F8A55504554}" dt="2021-05-05T18:17:33.803" v="258" actId="14100"/>
          <ac:spMkLst>
            <pc:docMk/>
            <pc:sldMk cId="0" sldId="257"/>
            <ac:spMk id="131" creationId="{00000000-0000-0000-0000-000000000000}"/>
          </ac:spMkLst>
        </pc:spChg>
      </pc:sldChg>
      <pc:sldChg chg="modSp mod">
        <pc:chgData name="Liliana Mora" userId="a8981d05-acca-45e4-a4f4-c8c206410fd4" providerId="ADAL" clId="{1C1FFF2E-8901-4757-89E6-7F8A55504554}" dt="2021-05-05T17:55:29.163" v="50" actId="1582"/>
        <pc:sldMkLst>
          <pc:docMk/>
          <pc:sldMk cId="0" sldId="259"/>
        </pc:sldMkLst>
        <pc:picChg chg="mod">
          <ac:chgData name="Liliana Mora" userId="a8981d05-acca-45e4-a4f4-c8c206410fd4" providerId="ADAL" clId="{1C1FFF2E-8901-4757-89E6-7F8A55504554}" dt="2021-05-05T17:55:29.163" v="50" actId="1582"/>
          <ac:picMkLst>
            <pc:docMk/>
            <pc:sldMk cId="0" sldId="259"/>
            <ac:picMk id="137" creationId="{00000000-0000-0000-0000-000000000000}"/>
          </ac:picMkLst>
        </pc:picChg>
      </pc:sldChg>
      <pc:sldChg chg="addSp modSp mod addCm delCm chgLayout">
        <pc:chgData name="Liliana Mora" userId="a8981d05-acca-45e4-a4f4-c8c206410fd4" providerId="ADAL" clId="{1C1FFF2E-8901-4757-89E6-7F8A55504554}" dt="2021-05-05T17:57:04.451" v="73" actId="20577"/>
        <pc:sldMkLst>
          <pc:docMk/>
          <pc:sldMk cId="0" sldId="260"/>
        </pc:sldMkLst>
        <pc:spChg chg="add mod ord">
          <ac:chgData name="Liliana Mora" userId="a8981d05-acca-45e4-a4f4-c8c206410fd4" providerId="ADAL" clId="{1C1FFF2E-8901-4757-89E6-7F8A55504554}" dt="2021-05-05T17:57:03.253" v="72" actId="20577"/>
          <ac:spMkLst>
            <pc:docMk/>
            <pc:sldMk cId="0" sldId="260"/>
            <ac:spMk id="2" creationId="{35EF28BB-7490-4107-83E0-20452478DD46}"/>
          </ac:spMkLst>
        </pc:spChg>
        <pc:spChg chg="add mod ord">
          <ac:chgData name="Liliana Mora" userId="a8981d05-acca-45e4-a4f4-c8c206410fd4" providerId="ADAL" clId="{1C1FFF2E-8901-4757-89E6-7F8A55504554}" dt="2021-05-05T17:57:04.451" v="73" actId="20577"/>
          <ac:spMkLst>
            <pc:docMk/>
            <pc:sldMk cId="0" sldId="260"/>
            <ac:spMk id="3" creationId="{E97C80EE-5264-4E5F-B0A9-CEB0749E2881}"/>
          </ac:spMkLst>
        </pc:spChg>
        <pc:spChg chg="mod ord">
          <ac:chgData name="Liliana Mora" userId="a8981d05-acca-45e4-a4f4-c8c206410fd4" providerId="ADAL" clId="{1C1FFF2E-8901-4757-89E6-7F8A55504554}" dt="2021-05-05T17:57:01.047" v="70" actId="700"/>
          <ac:spMkLst>
            <pc:docMk/>
            <pc:sldMk cId="0" sldId="260"/>
            <ac:spMk id="140" creationId="{00000000-0000-0000-0000-000000000000}"/>
          </ac:spMkLst>
        </pc:spChg>
        <pc:spChg chg="mod ord">
          <ac:chgData name="Liliana Mora" userId="a8981d05-acca-45e4-a4f4-c8c206410fd4" providerId="ADAL" clId="{1C1FFF2E-8901-4757-89E6-7F8A55504554}" dt="2021-05-05T17:57:01.047" v="70" actId="700"/>
          <ac:spMkLst>
            <pc:docMk/>
            <pc:sldMk cId="0" sldId="260"/>
            <ac:spMk id="141" creationId="{00000000-0000-0000-0000-000000000000}"/>
          </ac:spMkLst>
        </pc:spChg>
        <pc:spChg chg="mod ord">
          <ac:chgData name="Liliana Mora" userId="a8981d05-acca-45e4-a4f4-c8c206410fd4" providerId="ADAL" clId="{1C1FFF2E-8901-4757-89E6-7F8A55504554}" dt="2021-05-05T17:57:01.047" v="70" actId="700"/>
          <ac:spMkLst>
            <pc:docMk/>
            <pc:sldMk cId="0" sldId="260"/>
            <ac:spMk id="142" creationId="{00000000-0000-0000-0000-000000000000}"/>
          </ac:spMkLst>
        </pc:spChg>
      </pc:sldChg>
      <pc:sldChg chg="addSp delSp modSp mod">
        <pc:chgData name="Liliana Mora" userId="a8981d05-acca-45e4-a4f4-c8c206410fd4" providerId="ADAL" clId="{1C1FFF2E-8901-4757-89E6-7F8A55504554}" dt="2021-05-05T17:59:55.973" v="97" actId="1076"/>
        <pc:sldMkLst>
          <pc:docMk/>
          <pc:sldMk cId="0" sldId="261"/>
        </pc:sldMkLst>
        <pc:picChg chg="add mod modCrop">
          <ac:chgData name="Liliana Mora" userId="a8981d05-acca-45e4-a4f4-c8c206410fd4" providerId="ADAL" clId="{1C1FFF2E-8901-4757-89E6-7F8A55504554}" dt="2021-05-05T17:57:37.611" v="77" actId="732"/>
          <ac:picMkLst>
            <pc:docMk/>
            <pc:sldMk cId="0" sldId="261"/>
            <ac:picMk id="7" creationId="{2786E177-5255-4456-A55C-21E8F29803F5}"/>
          </ac:picMkLst>
        </pc:picChg>
        <pc:picChg chg="add mod">
          <ac:chgData name="Liliana Mora" userId="a8981d05-acca-45e4-a4f4-c8c206410fd4" providerId="ADAL" clId="{1C1FFF2E-8901-4757-89E6-7F8A55504554}" dt="2021-05-05T17:59:55.973" v="97" actId="1076"/>
          <ac:picMkLst>
            <pc:docMk/>
            <pc:sldMk cId="0" sldId="261"/>
            <ac:picMk id="8" creationId="{3FF4694B-569F-4215-95C5-F631A1D599D2}"/>
          </ac:picMkLst>
        </pc:picChg>
        <pc:picChg chg="del">
          <ac:chgData name="Liliana Mora" userId="a8981d05-acca-45e4-a4f4-c8c206410fd4" providerId="ADAL" clId="{1C1FFF2E-8901-4757-89E6-7F8A55504554}" dt="2021-05-05T17:57:30.525" v="74" actId="478"/>
          <ac:picMkLst>
            <pc:docMk/>
            <pc:sldMk cId="0" sldId="261"/>
            <ac:picMk id="146" creationId="{00000000-0000-0000-0000-000000000000}"/>
          </ac:picMkLst>
        </pc:picChg>
        <pc:picChg chg="del">
          <ac:chgData name="Liliana Mora" userId="a8981d05-acca-45e4-a4f4-c8c206410fd4" providerId="ADAL" clId="{1C1FFF2E-8901-4757-89E6-7F8A55504554}" dt="2021-05-05T17:57:30.525" v="74" actId="478"/>
          <ac:picMkLst>
            <pc:docMk/>
            <pc:sldMk cId="0" sldId="261"/>
            <ac:picMk id="148" creationId="{00000000-0000-0000-0000-000000000000}"/>
          </ac:picMkLst>
        </pc:picChg>
      </pc:sldChg>
      <pc:sldChg chg="addSp delSp modSp mod chgLayout">
        <pc:chgData name="Liliana Mora" userId="a8981d05-acca-45e4-a4f4-c8c206410fd4" providerId="ADAL" clId="{1C1FFF2E-8901-4757-89E6-7F8A55504554}" dt="2021-05-05T18:09:16.010" v="229" actId="207"/>
        <pc:sldMkLst>
          <pc:docMk/>
          <pc:sldMk cId="0" sldId="262"/>
        </pc:sldMkLst>
        <pc:spChg chg="add del mod ord">
          <ac:chgData name="Liliana Mora" userId="a8981d05-acca-45e4-a4f4-c8c206410fd4" providerId="ADAL" clId="{1C1FFF2E-8901-4757-89E6-7F8A55504554}" dt="2021-05-05T18:07:37.371" v="216" actId="700"/>
          <ac:spMkLst>
            <pc:docMk/>
            <pc:sldMk cId="0" sldId="262"/>
            <ac:spMk id="2" creationId="{9E73FE56-A7AC-454F-965F-309F5E6E5B20}"/>
          </ac:spMkLst>
        </pc:spChg>
        <pc:spChg chg="add del mod ord">
          <ac:chgData name="Liliana Mora" userId="a8981d05-acca-45e4-a4f4-c8c206410fd4" providerId="ADAL" clId="{1C1FFF2E-8901-4757-89E6-7F8A55504554}" dt="2021-05-05T18:07:37.371" v="216" actId="700"/>
          <ac:spMkLst>
            <pc:docMk/>
            <pc:sldMk cId="0" sldId="262"/>
            <ac:spMk id="3" creationId="{FC09BD41-1409-4169-8B38-8E5130AB2FC6}"/>
          </ac:spMkLst>
        </pc:spChg>
        <pc:spChg chg="add del mod ord">
          <ac:chgData name="Liliana Mora" userId="a8981d05-acca-45e4-a4f4-c8c206410fd4" providerId="ADAL" clId="{1C1FFF2E-8901-4757-89E6-7F8A55504554}" dt="2021-05-05T18:08:27.650" v="223" actId="700"/>
          <ac:spMkLst>
            <pc:docMk/>
            <pc:sldMk cId="0" sldId="262"/>
            <ac:spMk id="4" creationId="{312FB6FF-593D-4A70-BE97-EB8DF4352AE6}"/>
          </ac:spMkLst>
        </pc:spChg>
        <pc:spChg chg="add del mod ord">
          <ac:chgData name="Liliana Mora" userId="a8981d05-acca-45e4-a4f4-c8c206410fd4" providerId="ADAL" clId="{1C1FFF2E-8901-4757-89E6-7F8A55504554}" dt="2021-05-05T18:08:27.650" v="223" actId="700"/>
          <ac:spMkLst>
            <pc:docMk/>
            <pc:sldMk cId="0" sldId="262"/>
            <ac:spMk id="5" creationId="{07DCDEBE-C724-43DF-94BC-36CEE1A25A03}"/>
          </ac:spMkLst>
        </pc:spChg>
        <pc:spChg chg="add del mod">
          <ac:chgData name="Liliana Mora" userId="a8981d05-acca-45e4-a4f4-c8c206410fd4" providerId="ADAL" clId="{1C1FFF2E-8901-4757-89E6-7F8A55504554}" dt="2021-05-05T18:08:27.650" v="223" actId="700"/>
          <ac:spMkLst>
            <pc:docMk/>
            <pc:sldMk cId="0" sldId="262"/>
            <ac:spMk id="7" creationId="{1846C292-2437-4900-AEF7-169B3A8BB496}"/>
          </ac:spMkLst>
        </pc:spChg>
        <pc:spChg chg="add mod ord">
          <ac:chgData name="Liliana Mora" userId="a8981d05-acca-45e4-a4f4-c8c206410fd4" providerId="ADAL" clId="{1C1FFF2E-8901-4757-89E6-7F8A55504554}" dt="2021-05-05T18:08:27.650" v="223" actId="700"/>
          <ac:spMkLst>
            <pc:docMk/>
            <pc:sldMk cId="0" sldId="262"/>
            <ac:spMk id="8" creationId="{C01A9202-ABFF-4BBF-86E2-96F64CDA53AD}"/>
          </ac:spMkLst>
        </pc:spChg>
        <pc:spChg chg="add mod ord">
          <ac:chgData name="Liliana Mora" userId="a8981d05-acca-45e4-a4f4-c8c206410fd4" providerId="ADAL" clId="{1C1FFF2E-8901-4757-89E6-7F8A55504554}" dt="2021-05-05T18:08:27.650" v="223" actId="700"/>
          <ac:spMkLst>
            <pc:docMk/>
            <pc:sldMk cId="0" sldId="262"/>
            <ac:spMk id="9" creationId="{ABE6047C-EB72-4CBE-B0D3-BAD477DF2B22}"/>
          </ac:spMkLst>
        </pc:spChg>
        <pc:spChg chg="add mod ord">
          <ac:chgData name="Liliana Mora" userId="a8981d05-acca-45e4-a4f4-c8c206410fd4" providerId="ADAL" clId="{1C1FFF2E-8901-4757-89E6-7F8A55504554}" dt="2021-05-05T18:08:27.650" v="223" actId="700"/>
          <ac:spMkLst>
            <pc:docMk/>
            <pc:sldMk cId="0" sldId="262"/>
            <ac:spMk id="10" creationId="{E8C04E0D-2F69-4ABA-8B4B-721719DCD689}"/>
          </ac:spMkLst>
        </pc:spChg>
        <pc:spChg chg="mod ord">
          <ac:chgData name="Liliana Mora" userId="a8981d05-acca-45e4-a4f4-c8c206410fd4" providerId="ADAL" clId="{1C1FFF2E-8901-4757-89E6-7F8A55504554}" dt="2021-05-05T18:08:27.650" v="223" actId="700"/>
          <ac:spMkLst>
            <pc:docMk/>
            <pc:sldMk cId="0" sldId="262"/>
            <ac:spMk id="150" creationId="{00000000-0000-0000-0000-000000000000}"/>
          </ac:spMkLst>
        </pc:spChg>
        <pc:spChg chg="del mod ord">
          <ac:chgData name="Liliana Mora" userId="a8981d05-acca-45e4-a4f4-c8c206410fd4" providerId="ADAL" clId="{1C1FFF2E-8901-4757-89E6-7F8A55504554}" dt="2021-05-05T18:07:39.888" v="217" actId="478"/>
          <ac:spMkLst>
            <pc:docMk/>
            <pc:sldMk cId="0" sldId="262"/>
            <ac:spMk id="151" creationId="{00000000-0000-0000-0000-000000000000}"/>
          </ac:spMkLst>
        </pc:spChg>
        <pc:spChg chg="del">
          <ac:chgData name="Liliana Mora" userId="a8981d05-acca-45e4-a4f4-c8c206410fd4" providerId="ADAL" clId="{1C1FFF2E-8901-4757-89E6-7F8A55504554}" dt="2021-05-05T18:07:16.671" v="209" actId="700"/>
          <ac:spMkLst>
            <pc:docMk/>
            <pc:sldMk cId="0" sldId="262"/>
            <ac:spMk id="152" creationId="{00000000-0000-0000-0000-000000000000}"/>
          </ac:spMkLst>
        </pc:spChg>
        <pc:picChg chg="add mod">
          <ac:chgData name="Liliana Mora" userId="a8981d05-acca-45e4-a4f4-c8c206410fd4" providerId="ADAL" clId="{1C1FFF2E-8901-4757-89E6-7F8A55504554}" dt="2021-05-05T18:09:16.010" v="229" actId="207"/>
          <ac:picMkLst>
            <pc:docMk/>
            <pc:sldMk cId="0" sldId="262"/>
            <ac:picMk id="12" creationId="{5025780F-EB71-4EB9-A580-806A21FA4607}"/>
          </ac:picMkLst>
        </pc:picChg>
        <pc:picChg chg="del mod">
          <ac:chgData name="Liliana Mora" userId="a8981d05-acca-45e4-a4f4-c8c206410fd4" providerId="ADAL" clId="{1C1FFF2E-8901-4757-89E6-7F8A55504554}" dt="2021-05-05T18:08:57.524" v="226" actId="478"/>
          <ac:picMkLst>
            <pc:docMk/>
            <pc:sldMk cId="0" sldId="262"/>
            <ac:picMk id="153" creationId="{00000000-0000-0000-0000-000000000000}"/>
          </ac:picMkLst>
        </pc:picChg>
      </pc:sldChg>
      <pc:sldChg chg="addSp delSp modSp mod">
        <pc:chgData name="Liliana Mora" userId="a8981d05-acca-45e4-a4f4-c8c206410fd4" providerId="ADAL" clId="{1C1FFF2E-8901-4757-89E6-7F8A55504554}" dt="2021-05-05T18:09:23.597" v="231" actId="1076"/>
        <pc:sldMkLst>
          <pc:docMk/>
          <pc:sldMk cId="0" sldId="263"/>
        </pc:sldMkLst>
        <pc:spChg chg="mod">
          <ac:chgData name="Liliana Mora" userId="a8981d05-acca-45e4-a4f4-c8c206410fd4" providerId="ADAL" clId="{1C1FFF2E-8901-4757-89E6-7F8A55504554}" dt="2021-05-05T18:02:56.404" v="152" actId="20577"/>
          <ac:spMkLst>
            <pc:docMk/>
            <pc:sldMk cId="0" sldId="263"/>
            <ac:spMk id="155" creationId="{00000000-0000-0000-0000-000000000000}"/>
          </ac:spMkLst>
        </pc:spChg>
        <pc:picChg chg="add mod">
          <ac:chgData name="Liliana Mora" userId="a8981d05-acca-45e4-a4f4-c8c206410fd4" providerId="ADAL" clId="{1C1FFF2E-8901-4757-89E6-7F8A55504554}" dt="2021-05-05T18:09:23.597" v="231" actId="1076"/>
          <ac:picMkLst>
            <pc:docMk/>
            <pc:sldMk cId="0" sldId="263"/>
            <ac:picMk id="7" creationId="{5FB71AD4-0127-437C-BEF8-BF1CFC83B2C1}"/>
          </ac:picMkLst>
        </pc:picChg>
        <pc:picChg chg="del">
          <ac:chgData name="Liliana Mora" userId="a8981d05-acca-45e4-a4f4-c8c206410fd4" providerId="ADAL" clId="{1C1FFF2E-8901-4757-89E6-7F8A55504554}" dt="2021-05-05T18:08:53.685" v="225" actId="478"/>
          <ac:picMkLst>
            <pc:docMk/>
            <pc:sldMk cId="0" sldId="263"/>
            <ac:picMk id="159" creationId="{00000000-0000-0000-0000-000000000000}"/>
          </ac:picMkLst>
        </pc:picChg>
      </pc:sldChg>
      <pc:sldChg chg="addSp delSp modSp mod">
        <pc:chgData name="Liliana Mora" userId="a8981d05-acca-45e4-a4f4-c8c206410fd4" providerId="ADAL" clId="{1C1FFF2E-8901-4757-89E6-7F8A55504554}" dt="2021-05-05T18:09:43.642" v="236" actId="14100"/>
        <pc:sldMkLst>
          <pc:docMk/>
          <pc:sldMk cId="0" sldId="264"/>
        </pc:sldMkLst>
        <pc:picChg chg="add mod">
          <ac:chgData name="Liliana Mora" userId="a8981d05-acca-45e4-a4f4-c8c206410fd4" providerId="ADAL" clId="{1C1FFF2E-8901-4757-89E6-7F8A55504554}" dt="2021-05-05T18:09:43.642" v="236" actId="14100"/>
          <ac:picMkLst>
            <pc:docMk/>
            <pc:sldMk cId="0" sldId="264"/>
            <ac:picMk id="5" creationId="{011AA53E-8A12-4D15-AB58-6BB26FD42F2F}"/>
          </ac:picMkLst>
        </pc:picChg>
        <pc:picChg chg="del mod">
          <ac:chgData name="Liliana Mora" userId="a8981d05-acca-45e4-a4f4-c8c206410fd4" providerId="ADAL" clId="{1C1FFF2E-8901-4757-89E6-7F8A55504554}" dt="2021-05-05T18:09:37.955" v="233" actId="478"/>
          <ac:picMkLst>
            <pc:docMk/>
            <pc:sldMk cId="0" sldId="264"/>
            <ac:picMk id="162" creationId="{00000000-0000-0000-0000-000000000000}"/>
          </ac:picMkLst>
        </pc:picChg>
      </pc:sldChg>
      <pc:sldChg chg="addSp delSp modSp mod chgLayout">
        <pc:chgData name="Liliana Mora" userId="a8981d05-acca-45e4-a4f4-c8c206410fd4" providerId="ADAL" clId="{1C1FFF2E-8901-4757-89E6-7F8A55504554}" dt="2021-05-05T18:12:00.168" v="257" actId="700"/>
        <pc:sldMkLst>
          <pc:docMk/>
          <pc:sldMk cId="3517059688" sldId="265"/>
        </pc:sldMkLst>
        <pc:spChg chg="add del mod ord">
          <ac:chgData name="Liliana Mora" userId="a8981d05-acca-45e4-a4f4-c8c206410fd4" providerId="ADAL" clId="{1C1FFF2E-8901-4757-89E6-7F8A55504554}" dt="2021-05-05T18:12:00.168" v="257" actId="700"/>
          <ac:spMkLst>
            <pc:docMk/>
            <pc:sldMk cId="3517059688" sldId="265"/>
            <ac:spMk id="2" creationId="{76EEA944-B92C-409E-B57E-2CB786E9CA26}"/>
          </ac:spMkLst>
        </pc:spChg>
        <pc:spChg chg="add mod ord">
          <ac:chgData name="Liliana Mora" userId="a8981d05-acca-45e4-a4f4-c8c206410fd4" providerId="ADAL" clId="{1C1FFF2E-8901-4757-89E6-7F8A55504554}" dt="2021-05-05T18:12:00.168" v="257" actId="700"/>
          <ac:spMkLst>
            <pc:docMk/>
            <pc:sldMk cId="3517059688" sldId="265"/>
            <ac:spMk id="3" creationId="{4A1EE6E7-3543-4ABD-A118-3B0CC6FFC963}"/>
          </ac:spMkLst>
        </pc:spChg>
        <pc:spChg chg="add mod ord">
          <ac:chgData name="Liliana Mora" userId="a8981d05-acca-45e4-a4f4-c8c206410fd4" providerId="ADAL" clId="{1C1FFF2E-8901-4757-89E6-7F8A55504554}" dt="2021-05-05T18:12:00.168" v="257" actId="700"/>
          <ac:spMkLst>
            <pc:docMk/>
            <pc:sldMk cId="3517059688" sldId="265"/>
            <ac:spMk id="4" creationId="{5265E522-5BC6-43C8-BE65-52D042C59800}"/>
          </ac:spMkLst>
        </pc:spChg>
        <pc:spChg chg="mod ord">
          <ac:chgData name="Liliana Mora" userId="a8981d05-acca-45e4-a4f4-c8c206410fd4" providerId="ADAL" clId="{1C1FFF2E-8901-4757-89E6-7F8A55504554}" dt="2021-05-05T18:12:00.168" v="257" actId="700"/>
          <ac:spMkLst>
            <pc:docMk/>
            <pc:sldMk cId="3517059688" sldId="265"/>
            <ac:spMk id="165" creationId="{00000000-0000-0000-0000-000000000000}"/>
          </ac:spMkLst>
        </pc:spChg>
        <pc:spChg chg="del">
          <ac:chgData name="Liliana Mora" userId="a8981d05-acca-45e4-a4f4-c8c206410fd4" providerId="ADAL" clId="{1C1FFF2E-8901-4757-89E6-7F8A55504554}" dt="2021-05-05T18:10:01.168" v="237" actId="700"/>
          <ac:spMkLst>
            <pc:docMk/>
            <pc:sldMk cId="3517059688" sldId="265"/>
            <ac:spMk id="166" creationId="{00000000-0000-0000-0000-000000000000}"/>
          </ac:spMkLst>
        </pc:spChg>
      </pc:sldChg>
      <pc:sldChg chg="addSp delSp modSp mod chgLayout">
        <pc:chgData name="Liliana Mora" userId="a8981d05-acca-45e4-a4f4-c8c206410fd4" providerId="ADAL" clId="{1C1FFF2E-8901-4757-89E6-7F8A55504554}" dt="2021-05-05T18:02:15.157" v="125" actId="20577"/>
        <pc:sldMkLst>
          <pc:docMk/>
          <pc:sldMk cId="0" sldId="266"/>
        </pc:sldMkLst>
        <pc:spChg chg="add mod ord">
          <ac:chgData name="Liliana Mora" userId="a8981d05-acca-45e4-a4f4-c8c206410fd4" providerId="ADAL" clId="{1C1FFF2E-8901-4757-89E6-7F8A55504554}" dt="2021-05-05T17:59:59.622" v="98" actId="962"/>
          <ac:spMkLst>
            <pc:docMk/>
            <pc:sldMk cId="0" sldId="266"/>
            <ac:spMk id="3" creationId="{EE5AD268-AB00-4A2F-8BDA-004BFFDE6CF0}"/>
          </ac:spMkLst>
        </pc:spChg>
        <pc:spChg chg="add mod ord">
          <ac:chgData name="Liliana Mora" userId="a8981d05-acca-45e4-a4f4-c8c206410fd4" providerId="ADAL" clId="{1C1FFF2E-8901-4757-89E6-7F8A55504554}" dt="2021-05-05T18:02:15.157" v="125" actId="20577"/>
          <ac:spMkLst>
            <pc:docMk/>
            <pc:sldMk cId="0" sldId="266"/>
            <ac:spMk id="4" creationId="{1B47D70E-48BB-47A4-B0B3-77679F05D14C}"/>
          </ac:spMkLst>
        </pc:spChg>
        <pc:spChg chg="add mod">
          <ac:chgData name="Liliana Mora" userId="a8981d05-acca-45e4-a4f4-c8c206410fd4" providerId="ADAL" clId="{1C1FFF2E-8901-4757-89E6-7F8A55504554}" dt="2021-05-05T17:58:35.770" v="81" actId="1076"/>
          <ac:spMkLst>
            <pc:docMk/>
            <pc:sldMk cId="0" sldId="266"/>
            <ac:spMk id="6" creationId="{ECF5B9B6-0327-4C65-BF03-53A6BB0E7606}"/>
          </ac:spMkLst>
        </pc:spChg>
        <pc:grpChg chg="del">
          <ac:chgData name="Liliana Mora" userId="a8981d05-acca-45e4-a4f4-c8c206410fd4" providerId="ADAL" clId="{1C1FFF2E-8901-4757-89E6-7F8A55504554}" dt="2021-05-05T17:58:26.345" v="78" actId="478"/>
          <ac:grpSpMkLst>
            <pc:docMk/>
            <pc:sldMk cId="0" sldId="266"/>
            <ac:grpSpMk id="170" creationId="{00000000-0000-0000-0000-000000000000}"/>
          </ac:grpSpMkLst>
        </pc:grpChg>
        <pc:picChg chg="add mod">
          <ac:chgData name="Liliana Mora" userId="a8981d05-acca-45e4-a4f4-c8c206410fd4" providerId="ADAL" clId="{1C1FFF2E-8901-4757-89E6-7F8A55504554}" dt="2021-05-05T17:59:04.172" v="89" actId="1076"/>
          <ac:picMkLst>
            <pc:docMk/>
            <pc:sldMk cId="0" sldId="266"/>
            <ac:picMk id="7" creationId="{FF911AB5-9CBD-4A8B-B925-CB4D2D45070F}"/>
          </ac:picMkLst>
        </pc:picChg>
        <pc:picChg chg="add mod">
          <ac:chgData name="Liliana Mora" userId="a8981d05-acca-45e4-a4f4-c8c206410fd4" providerId="ADAL" clId="{1C1FFF2E-8901-4757-89E6-7F8A55504554}" dt="2021-05-05T17:59:06.028" v="90" actId="1076"/>
          <ac:picMkLst>
            <pc:docMk/>
            <pc:sldMk cId="0" sldId="266"/>
            <ac:picMk id="8" creationId="{4362B527-6AFB-433A-98CC-7F8D6743C203}"/>
          </ac:picMkLst>
        </pc:picChg>
      </pc:sldChg>
      <pc:sldMasterChg chg="addSp modSp mod modSldLayout">
        <pc:chgData name="Liliana Mora" userId="a8981d05-acca-45e4-a4f4-c8c206410fd4" providerId="ADAL" clId="{1C1FFF2E-8901-4757-89E6-7F8A55504554}" dt="2021-05-05T18:11:39.561" v="256" actId="207"/>
        <pc:sldMasterMkLst>
          <pc:docMk/>
          <pc:sldMasterMk cId="0" sldId="2147483648"/>
        </pc:sldMasterMkLst>
        <pc:spChg chg="mod">
          <ac:chgData name="Liliana Mora" userId="a8981d05-acca-45e4-a4f4-c8c206410fd4" providerId="ADAL" clId="{1C1FFF2E-8901-4757-89E6-7F8A55504554}" dt="2021-05-05T17:54:29.896" v="47" actId="207"/>
          <ac:spMkLst>
            <pc:docMk/>
            <pc:sldMasterMk cId="0" sldId="2147483648"/>
            <ac:spMk id="2" creationId="{00000000-0000-0000-0000-000000000000}"/>
          </ac:spMkLst>
        </pc:spChg>
        <pc:spChg chg="mod">
          <ac:chgData name="Liliana Mora" userId="a8981d05-acca-45e4-a4f4-c8c206410fd4" providerId="ADAL" clId="{1C1FFF2E-8901-4757-89E6-7F8A55504554}" dt="2021-05-05T17:47:21.632" v="15" actId="14100"/>
          <ac:spMkLst>
            <pc:docMk/>
            <pc:sldMasterMk cId="0" sldId="2147483648"/>
            <ac:spMk id="3" creationId="{00000000-0000-0000-0000-000000000000}"/>
          </ac:spMkLst>
        </pc:spChg>
        <pc:picChg chg="add mod">
          <ac:chgData name="Liliana Mora" userId="a8981d05-acca-45e4-a4f4-c8c206410fd4" providerId="ADAL" clId="{1C1FFF2E-8901-4757-89E6-7F8A55504554}" dt="2021-05-05T17:47:19.111" v="14" actId="14100"/>
          <ac:picMkLst>
            <pc:docMk/>
            <pc:sldMasterMk cId="0" sldId="2147483648"/>
            <ac:picMk id="5" creationId="{F4EA4DE0-D23B-439B-ACEB-366EE90268D5}"/>
          </ac:picMkLst>
        </pc:picChg>
        <pc:sldLayoutChg chg="delSp modSp mod">
          <pc:chgData name="Liliana Mora" userId="a8981d05-acca-45e4-a4f4-c8c206410fd4" providerId="ADAL" clId="{1C1FFF2E-8901-4757-89E6-7F8A55504554}" dt="2021-05-05T18:05:07.858" v="172" actId="207"/>
          <pc:sldLayoutMkLst>
            <pc:docMk/>
            <pc:sldMasterMk cId="0" sldId="2147483648"/>
            <pc:sldLayoutMk cId="0" sldId="2147483649"/>
          </pc:sldLayoutMkLst>
          <pc:spChg chg="mod">
            <ac:chgData name="Liliana Mora" userId="a8981d05-acca-45e4-a4f4-c8c206410fd4" providerId="ADAL" clId="{1C1FFF2E-8901-4757-89E6-7F8A55504554}" dt="2021-05-05T18:05:07.858" v="172" actId="207"/>
            <ac:spMkLst>
              <pc:docMk/>
              <pc:sldMasterMk cId="0" sldId="2147483648"/>
              <pc:sldLayoutMk cId="0" sldId="2147483649"/>
              <ac:spMk id="11" creationId="{00000000-0000-0000-0000-000000000000}"/>
            </ac:spMkLst>
          </pc:spChg>
          <pc:spChg chg="del">
            <ac:chgData name="Liliana Mora" userId="a8981d05-acca-45e4-a4f4-c8c206410fd4" providerId="ADAL" clId="{1C1FFF2E-8901-4757-89E6-7F8A55504554}" dt="2021-05-05T17:47:25.579" v="16" actId="478"/>
            <ac:spMkLst>
              <pc:docMk/>
              <pc:sldMasterMk cId="0" sldId="2147483648"/>
              <pc:sldLayoutMk cId="0" sldId="2147483649"/>
              <ac:spMk id="12" creationId="{00000000-0000-0000-0000-000000000000}"/>
            </ac:spMkLst>
          </pc:spChg>
        </pc:sldLayoutChg>
        <pc:sldLayoutChg chg="modSp mod">
          <pc:chgData name="Liliana Mora" userId="a8981d05-acca-45e4-a4f4-c8c206410fd4" providerId="ADAL" clId="{1C1FFF2E-8901-4757-89E6-7F8A55504554}" dt="2021-05-05T17:53:37.759" v="33" actId="207"/>
          <pc:sldLayoutMkLst>
            <pc:docMk/>
            <pc:sldMasterMk cId="0" sldId="2147483648"/>
            <pc:sldLayoutMk cId="0" sldId="2147483650"/>
          </pc:sldLayoutMkLst>
          <pc:spChg chg="mod">
            <ac:chgData name="Liliana Mora" userId="a8981d05-acca-45e4-a4f4-c8c206410fd4" providerId="ADAL" clId="{1C1FFF2E-8901-4757-89E6-7F8A55504554}" dt="2021-05-05T17:53:37.759" v="33" actId="207"/>
            <ac:spMkLst>
              <pc:docMk/>
              <pc:sldMasterMk cId="0" sldId="2147483648"/>
              <pc:sldLayoutMk cId="0" sldId="2147483650"/>
              <ac:spMk id="20" creationId="{00000000-0000-0000-0000-000000000000}"/>
            </ac:spMkLst>
          </pc:spChg>
        </pc:sldLayoutChg>
        <pc:sldLayoutChg chg="modSp mod">
          <pc:chgData name="Liliana Mora" userId="a8981d05-acca-45e4-a4f4-c8c206410fd4" providerId="ADAL" clId="{1C1FFF2E-8901-4757-89E6-7F8A55504554}" dt="2021-05-05T18:05:17.796" v="191" actId="20577"/>
          <pc:sldLayoutMkLst>
            <pc:docMk/>
            <pc:sldMasterMk cId="0" sldId="2147483648"/>
            <pc:sldLayoutMk cId="0" sldId="2147483651"/>
          </pc:sldLayoutMkLst>
          <pc:spChg chg="mod">
            <ac:chgData name="Liliana Mora" userId="a8981d05-acca-45e4-a4f4-c8c206410fd4" providerId="ADAL" clId="{1C1FFF2E-8901-4757-89E6-7F8A55504554}" dt="2021-05-05T18:05:17.796" v="191" actId="20577"/>
            <ac:spMkLst>
              <pc:docMk/>
              <pc:sldMasterMk cId="0" sldId="2147483648"/>
              <pc:sldLayoutMk cId="0" sldId="2147483651"/>
              <ac:spMk id="29" creationId="{00000000-0000-0000-0000-000000000000}"/>
            </ac:spMkLst>
          </pc:spChg>
        </pc:sldLayoutChg>
        <pc:sldLayoutChg chg="addSp delSp modSp mod">
          <pc:chgData name="Liliana Mora" userId="a8981d05-acca-45e4-a4f4-c8c206410fd4" providerId="ADAL" clId="{1C1FFF2E-8901-4757-89E6-7F8A55504554}" dt="2021-05-05T18:03:41.460" v="157" actId="1076"/>
          <pc:sldLayoutMkLst>
            <pc:docMk/>
            <pc:sldMasterMk cId="0" sldId="2147483648"/>
            <pc:sldLayoutMk cId="0" sldId="2147483653"/>
          </pc:sldLayoutMkLst>
          <pc:spChg chg="add del">
            <ac:chgData name="Liliana Mora" userId="a8981d05-acca-45e4-a4f4-c8c206410fd4" providerId="ADAL" clId="{1C1FFF2E-8901-4757-89E6-7F8A55504554}" dt="2021-05-05T18:03:31.284" v="154" actId="11529"/>
            <ac:spMkLst>
              <pc:docMk/>
              <pc:sldMasterMk cId="0" sldId="2147483648"/>
              <pc:sldLayoutMk cId="0" sldId="2147483653"/>
              <ac:spMk id="2" creationId="{F97E550B-1F67-4E66-8DE6-C1EE6DDABD4D}"/>
            </ac:spMkLst>
          </pc:spChg>
          <pc:spChg chg="add mod">
            <ac:chgData name="Liliana Mora" userId="a8981d05-acca-45e4-a4f4-c8c206410fd4" providerId="ADAL" clId="{1C1FFF2E-8901-4757-89E6-7F8A55504554}" dt="2021-05-05T18:03:31.284" v="154" actId="11529"/>
            <ac:spMkLst>
              <pc:docMk/>
              <pc:sldMasterMk cId="0" sldId="2147483648"/>
              <pc:sldLayoutMk cId="0" sldId="2147483653"/>
              <ac:spMk id="3" creationId="{07DF826A-1CDC-4844-A5B3-412894CFF506}"/>
            </ac:spMkLst>
          </pc:spChg>
          <pc:spChg chg="add del mod">
            <ac:chgData name="Liliana Mora" userId="a8981d05-acca-45e4-a4f4-c8c206410fd4" providerId="ADAL" clId="{1C1FFF2E-8901-4757-89E6-7F8A55504554}" dt="2021-05-05T17:56:19.761" v="58"/>
            <ac:spMkLst>
              <pc:docMk/>
              <pc:sldMasterMk cId="0" sldId="2147483648"/>
              <pc:sldLayoutMk cId="0" sldId="2147483653"/>
              <ac:spMk id="6" creationId="{B4612634-8E8A-4ADC-8DDC-08D15E5F495C}"/>
            </ac:spMkLst>
          </pc:spChg>
          <pc:spChg chg="add del mod">
            <ac:chgData name="Liliana Mora" userId="a8981d05-acca-45e4-a4f4-c8c206410fd4" providerId="ADAL" clId="{1C1FFF2E-8901-4757-89E6-7F8A55504554}" dt="2021-05-05T17:56:19.761" v="58"/>
            <ac:spMkLst>
              <pc:docMk/>
              <pc:sldMasterMk cId="0" sldId="2147483648"/>
              <pc:sldLayoutMk cId="0" sldId="2147483653"/>
              <ac:spMk id="7" creationId="{08EB4EEF-0F52-4323-92DC-C8ECB4ACED6A}"/>
            </ac:spMkLst>
          </pc:spChg>
          <pc:spChg chg="add del mod">
            <ac:chgData name="Liliana Mora" userId="a8981d05-acca-45e4-a4f4-c8c206410fd4" providerId="ADAL" clId="{1C1FFF2E-8901-4757-89E6-7F8A55504554}" dt="2021-05-05T18:03:25.968" v="153" actId="478"/>
            <ac:spMkLst>
              <pc:docMk/>
              <pc:sldMasterMk cId="0" sldId="2147483648"/>
              <pc:sldLayoutMk cId="0" sldId="2147483653"/>
              <ac:spMk id="8" creationId="{4FD20B88-5B13-4CD0-95ED-63174CC3FBBA}"/>
            </ac:spMkLst>
          </pc:spChg>
          <pc:spChg chg="add del mod">
            <ac:chgData name="Liliana Mora" userId="a8981d05-acca-45e4-a4f4-c8c206410fd4" providerId="ADAL" clId="{1C1FFF2E-8901-4757-89E6-7F8A55504554}" dt="2021-05-05T18:03:35.540" v="155" actId="478"/>
            <ac:spMkLst>
              <pc:docMk/>
              <pc:sldMasterMk cId="0" sldId="2147483648"/>
              <pc:sldLayoutMk cId="0" sldId="2147483653"/>
              <ac:spMk id="9" creationId="{CDA837A2-F758-48F4-ACFE-F5A9A69D1832}"/>
            </ac:spMkLst>
          </pc:spChg>
          <pc:spChg chg="add mod">
            <ac:chgData name="Liliana Mora" userId="a8981d05-acca-45e4-a4f4-c8c206410fd4" providerId="ADAL" clId="{1C1FFF2E-8901-4757-89E6-7F8A55504554}" dt="2021-05-05T18:03:41.460" v="157" actId="1076"/>
            <ac:spMkLst>
              <pc:docMk/>
              <pc:sldMasterMk cId="0" sldId="2147483648"/>
              <pc:sldLayoutMk cId="0" sldId="2147483653"/>
              <ac:spMk id="12" creationId="{28469E19-7117-4BF0-B3FF-10F88689C003}"/>
            </ac:spMkLst>
          </pc:spChg>
        </pc:sldLayoutChg>
        <pc:sldLayoutChg chg="addSp delSp modSp mod">
          <pc:chgData name="Liliana Mora" userId="a8981d05-acca-45e4-a4f4-c8c206410fd4" providerId="ADAL" clId="{1C1FFF2E-8901-4757-89E6-7F8A55504554}" dt="2021-05-05T18:04:20.483" v="167" actId="11529"/>
          <pc:sldLayoutMkLst>
            <pc:docMk/>
            <pc:sldMasterMk cId="0" sldId="2147483648"/>
            <pc:sldLayoutMk cId="0" sldId="2147483654"/>
          </pc:sldLayoutMkLst>
          <pc:spChg chg="add del">
            <ac:chgData name="Liliana Mora" userId="a8981d05-acca-45e4-a4f4-c8c206410fd4" providerId="ADAL" clId="{1C1FFF2E-8901-4757-89E6-7F8A55504554}" dt="2021-05-05T18:04:20.483" v="167" actId="11529"/>
            <ac:spMkLst>
              <pc:docMk/>
              <pc:sldMasterMk cId="0" sldId="2147483648"/>
              <pc:sldLayoutMk cId="0" sldId="2147483654"/>
              <ac:spMk id="2" creationId="{C9F07FFE-41CE-40DE-A844-47C725864188}"/>
            </ac:spMkLst>
          </pc:spChg>
          <pc:spChg chg="add mod">
            <ac:chgData name="Liliana Mora" userId="a8981d05-acca-45e4-a4f4-c8c206410fd4" providerId="ADAL" clId="{1C1FFF2E-8901-4757-89E6-7F8A55504554}" dt="2021-05-05T18:04:20.483" v="167" actId="11529"/>
            <ac:spMkLst>
              <pc:docMk/>
              <pc:sldMasterMk cId="0" sldId="2147483648"/>
              <pc:sldLayoutMk cId="0" sldId="2147483654"/>
              <ac:spMk id="3" creationId="{709E497C-C547-47D0-A278-CE00BA413AC2}"/>
            </ac:spMkLst>
          </pc:spChg>
          <pc:spChg chg="del mod">
            <ac:chgData name="Liliana Mora" userId="a8981d05-acca-45e4-a4f4-c8c206410fd4" providerId="ADAL" clId="{1C1FFF2E-8901-4757-89E6-7F8A55504554}" dt="2021-05-05T18:04:08.219" v="166" actId="478"/>
            <ac:spMkLst>
              <pc:docMk/>
              <pc:sldMasterMk cId="0" sldId="2147483648"/>
              <pc:sldLayoutMk cId="0" sldId="2147483654"/>
              <ac:spMk id="58" creationId="{00000000-0000-0000-0000-000000000000}"/>
            </ac:spMkLst>
          </pc:spChg>
        </pc:sldLayoutChg>
        <pc:sldLayoutChg chg="addSp delSp modSp mod">
          <pc:chgData name="Liliana Mora" userId="a8981d05-acca-45e4-a4f4-c8c206410fd4" providerId="ADAL" clId="{1C1FFF2E-8901-4757-89E6-7F8A55504554}" dt="2021-05-05T18:04:35.267" v="170" actId="14100"/>
          <pc:sldLayoutMkLst>
            <pc:docMk/>
            <pc:sldMasterMk cId="0" sldId="2147483648"/>
            <pc:sldLayoutMk cId="0" sldId="2147483655"/>
          </pc:sldLayoutMkLst>
          <pc:spChg chg="add del">
            <ac:chgData name="Liliana Mora" userId="a8981d05-acca-45e4-a4f4-c8c206410fd4" providerId="ADAL" clId="{1C1FFF2E-8901-4757-89E6-7F8A55504554}" dt="2021-05-05T18:04:33.249" v="169" actId="11529"/>
            <ac:spMkLst>
              <pc:docMk/>
              <pc:sldMasterMk cId="0" sldId="2147483648"/>
              <pc:sldLayoutMk cId="0" sldId="2147483655"/>
              <ac:spMk id="2" creationId="{AA8D580C-3237-4D9C-A9A9-535933A08621}"/>
            </ac:spMkLst>
          </pc:spChg>
          <pc:spChg chg="add mod">
            <ac:chgData name="Liliana Mora" userId="a8981d05-acca-45e4-a4f4-c8c206410fd4" providerId="ADAL" clId="{1C1FFF2E-8901-4757-89E6-7F8A55504554}" dt="2021-05-05T18:04:35.267" v="170" actId="14100"/>
            <ac:spMkLst>
              <pc:docMk/>
              <pc:sldMasterMk cId="0" sldId="2147483648"/>
              <pc:sldLayoutMk cId="0" sldId="2147483655"/>
              <ac:spMk id="3" creationId="{47FA73FD-0202-4C0D-8875-350B0F0B5A09}"/>
            </ac:spMkLst>
          </pc:spChg>
          <pc:spChg chg="del">
            <ac:chgData name="Liliana Mora" userId="a8981d05-acca-45e4-a4f4-c8c206410fd4" providerId="ADAL" clId="{1C1FFF2E-8901-4757-89E6-7F8A55504554}" dt="2021-05-05T18:04:25.202" v="168" actId="478"/>
            <ac:spMkLst>
              <pc:docMk/>
              <pc:sldMasterMk cId="0" sldId="2147483648"/>
              <pc:sldLayoutMk cId="0" sldId="2147483655"/>
              <ac:spMk id="68" creationId="{00000000-0000-0000-0000-000000000000}"/>
            </ac:spMkLst>
          </pc:spChg>
        </pc:sldLayoutChg>
        <pc:sldLayoutChg chg="modSp mod">
          <pc:chgData name="Liliana Mora" userId="a8981d05-acca-45e4-a4f4-c8c206410fd4" providerId="ADAL" clId="{1C1FFF2E-8901-4757-89E6-7F8A55504554}" dt="2021-05-05T18:08:18.791" v="222" actId="14100"/>
          <pc:sldLayoutMkLst>
            <pc:docMk/>
            <pc:sldMasterMk cId="0" sldId="2147483648"/>
            <pc:sldLayoutMk cId="0" sldId="2147483656"/>
          </pc:sldLayoutMkLst>
          <pc:spChg chg="mod">
            <ac:chgData name="Liliana Mora" userId="a8981d05-acca-45e4-a4f4-c8c206410fd4" providerId="ADAL" clId="{1C1FFF2E-8901-4757-89E6-7F8A55504554}" dt="2021-05-05T18:08:18.791" v="222" actId="14100"/>
            <ac:spMkLst>
              <pc:docMk/>
              <pc:sldMasterMk cId="0" sldId="2147483648"/>
              <pc:sldLayoutMk cId="0" sldId="2147483656"/>
              <ac:spMk id="76" creationId="{00000000-0000-0000-0000-000000000000}"/>
            </ac:spMkLst>
          </pc:spChg>
          <pc:spChg chg="mod">
            <ac:chgData name="Liliana Mora" userId="a8981d05-acca-45e4-a4f4-c8c206410fd4" providerId="ADAL" clId="{1C1FFF2E-8901-4757-89E6-7F8A55504554}" dt="2021-05-05T18:06:29.630" v="199" actId="14100"/>
            <ac:spMkLst>
              <pc:docMk/>
              <pc:sldMasterMk cId="0" sldId="2147483648"/>
              <pc:sldLayoutMk cId="0" sldId="2147483656"/>
              <ac:spMk id="78" creationId="{00000000-0000-0000-0000-000000000000}"/>
            </ac:spMkLst>
          </pc:spChg>
          <pc:spChg chg="mod">
            <ac:chgData name="Liliana Mora" userId="a8981d05-acca-45e4-a4f4-c8c206410fd4" providerId="ADAL" clId="{1C1FFF2E-8901-4757-89E6-7F8A55504554}" dt="2021-05-05T18:08:01.590" v="218" actId="113"/>
            <ac:spMkLst>
              <pc:docMk/>
              <pc:sldMasterMk cId="0" sldId="2147483648"/>
              <pc:sldLayoutMk cId="0" sldId="2147483656"/>
              <ac:spMk id="79" creationId="{00000000-0000-0000-0000-000000000000}"/>
            </ac:spMkLst>
          </pc:spChg>
          <pc:spChg chg="mod">
            <ac:chgData name="Liliana Mora" userId="a8981d05-acca-45e4-a4f4-c8c206410fd4" providerId="ADAL" clId="{1C1FFF2E-8901-4757-89E6-7F8A55504554}" dt="2021-05-05T18:08:14.355" v="221" actId="14100"/>
            <ac:spMkLst>
              <pc:docMk/>
              <pc:sldMasterMk cId="0" sldId="2147483648"/>
              <pc:sldLayoutMk cId="0" sldId="2147483656"/>
              <ac:spMk id="80" creationId="{00000000-0000-0000-0000-000000000000}"/>
            </ac:spMkLst>
          </pc:spChg>
        </pc:sldLayoutChg>
        <pc:sldLayoutChg chg="addSp delSp modSp mod">
          <pc:chgData name="Liliana Mora" userId="a8981d05-acca-45e4-a4f4-c8c206410fd4" providerId="ADAL" clId="{1C1FFF2E-8901-4757-89E6-7F8A55504554}" dt="2021-05-05T18:11:39.561" v="256" actId="207"/>
          <pc:sldLayoutMkLst>
            <pc:docMk/>
            <pc:sldMasterMk cId="0" sldId="2147483648"/>
            <pc:sldLayoutMk cId="0" sldId="2147483657"/>
          </pc:sldLayoutMkLst>
          <pc:spChg chg="add mod">
            <ac:chgData name="Liliana Mora" userId="a8981d05-acca-45e4-a4f4-c8c206410fd4" providerId="ADAL" clId="{1C1FFF2E-8901-4757-89E6-7F8A55504554}" dt="2021-05-05T18:10:36.225" v="246" actId="207"/>
            <ac:spMkLst>
              <pc:docMk/>
              <pc:sldMasterMk cId="0" sldId="2147483648"/>
              <pc:sldLayoutMk cId="0" sldId="2147483657"/>
              <ac:spMk id="6" creationId="{AAF6238C-55D0-434A-B1B3-B6C0B384DA2C}"/>
            </ac:spMkLst>
          </pc:spChg>
          <pc:spChg chg="mod">
            <ac:chgData name="Liliana Mora" userId="a8981d05-acca-45e4-a4f4-c8c206410fd4" providerId="ADAL" clId="{1C1FFF2E-8901-4757-89E6-7F8A55504554}" dt="2021-05-05T18:11:27.395" v="252" actId="14100"/>
            <ac:spMkLst>
              <pc:docMk/>
              <pc:sldMasterMk cId="0" sldId="2147483648"/>
              <pc:sldLayoutMk cId="0" sldId="2147483657"/>
              <ac:spMk id="89" creationId="{00000000-0000-0000-0000-000000000000}"/>
            </ac:spMkLst>
          </pc:spChg>
          <pc:spChg chg="del">
            <ac:chgData name="Liliana Mora" userId="a8981d05-acca-45e4-a4f4-c8c206410fd4" providerId="ADAL" clId="{1C1FFF2E-8901-4757-89E6-7F8A55504554}" dt="2021-05-05T18:10:14.408" v="238" actId="478"/>
            <ac:spMkLst>
              <pc:docMk/>
              <pc:sldMasterMk cId="0" sldId="2147483648"/>
              <pc:sldLayoutMk cId="0" sldId="2147483657"/>
              <ac:spMk id="91" creationId="{00000000-0000-0000-0000-000000000000}"/>
            </ac:spMkLst>
          </pc:spChg>
          <pc:picChg chg="add mod">
            <ac:chgData name="Liliana Mora" userId="a8981d05-acca-45e4-a4f4-c8c206410fd4" providerId="ADAL" clId="{1C1FFF2E-8901-4757-89E6-7F8A55504554}" dt="2021-05-05T18:11:39.561" v="256" actId="207"/>
            <ac:picMkLst>
              <pc:docMk/>
              <pc:sldMasterMk cId="0" sldId="2147483648"/>
              <pc:sldLayoutMk cId="0" sldId="2147483657"/>
              <ac:picMk id="3" creationId="{356FC24A-FFDF-469C-B69A-D294BBE58E2C}"/>
            </ac:picMkLst>
          </pc:picChg>
          <pc:picChg chg="add mod">
            <ac:chgData name="Liliana Mora" userId="a8981d05-acca-45e4-a4f4-c8c206410fd4" providerId="ADAL" clId="{1C1FFF2E-8901-4757-89E6-7F8A55504554}" dt="2021-05-05T18:11:39.561" v="256" actId="207"/>
            <ac:picMkLst>
              <pc:docMk/>
              <pc:sldMasterMk cId="0" sldId="2147483648"/>
              <pc:sldLayoutMk cId="0" sldId="2147483657"/>
              <ac:picMk id="9" creationId="{5227712B-BCAD-4A33-993C-15A87937080A}"/>
            </ac:picMkLst>
          </pc:picChg>
        </pc:sldLayoutChg>
        <pc:sldLayoutChg chg="modSp mod">
          <pc:chgData name="Liliana Mora" userId="a8981d05-acca-45e4-a4f4-c8c206410fd4" providerId="ADAL" clId="{1C1FFF2E-8901-4757-89E6-7F8A55504554}" dt="2021-05-05T18:06:00.232" v="195" actId="207"/>
          <pc:sldLayoutMkLst>
            <pc:docMk/>
            <pc:sldMasterMk cId="0" sldId="2147483648"/>
            <pc:sldLayoutMk cId="0" sldId="2147483658"/>
          </pc:sldLayoutMkLst>
          <pc:spChg chg="mod">
            <ac:chgData name="Liliana Mora" userId="a8981d05-acca-45e4-a4f4-c8c206410fd4" providerId="ADAL" clId="{1C1FFF2E-8901-4757-89E6-7F8A55504554}" dt="2021-05-05T18:05:53.217" v="194" actId="14861"/>
            <ac:spMkLst>
              <pc:docMk/>
              <pc:sldMasterMk cId="0" sldId="2147483648"/>
              <pc:sldLayoutMk cId="0" sldId="2147483658"/>
              <ac:spMk id="98" creationId="{00000000-0000-0000-0000-000000000000}"/>
            </ac:spMkLst>
          </pc:spChg>
          <pc:spChg chg="mod">
            <ac:chgData name="Liliana Mora" userId="a8981d05-acca-45e4-a4f4-c8c206410fd4" providerId="ADAL" clId="{1C1FFF2E-8901-4757-89E6-7F8A55504554}" dt="2021-05-05T18:01:26.290" v="114" actId="14100"/>
            <ac:spMkLst>
              <pc:docMk/>
              <pc:sldMasterMk cId="0" sldId="2147483648"/>
              <pc:sldLayoutMk cId="0" sldId="2147483658"/>
              <ac:spMk id="100" creationId="{00000000-0000-0000-0000-000000000000}"/>
            </ac:spMkLst>
          </pc:spChg>
          <pc:spChg chg="mod">
            <ac:chgData name="Liliana Mora" userId="a8981d05-acca-45e4-a4f4-c8c206410fd4" providerId="ADAL" clId="{1C1FFF2E-8901-4757-89E6-7F8A55504554}" dt="2021-05-05T18:06:00.232" v="195" actId="207"/>
            <ac:spMkLst>
              <pc:docMk/>
              <pc:sldMasterMk cId="0" sldId="2147483648"/>
              <pc:sldLayoutMk cId="0" sldId="2147483658"/>
              <ac:spMk id="101" creationId="{00000000-0000-0000-0000-000000000000}"/>
            </ac:spMkLst>
          </pc:spChg>
          <pc:spChg chg="mod">
            <ac:chgData name="Liliana Mora" userId="a8981d05-acca-45e4-a4f4-c8c206410fd4" providerId="ADAL" clId="{1C1FFF2E-8901-4757-89E6-7F8A55504554}" dt="2021-05-05T18:01:38.436" v="117" actId="14100"/>
            <ac:spMkLst>
              <pc:docMk/>
              <pc:sldMasterMk cId="0" sldId="2147483648"/>
              <pc:sldLayoutMk cId="0" sldId="2147483658"/>
              <ac:spMk id="102" creationId="{00000000-0000-0000-0000-000000000000}"/>
            </ac:spMkLst>
          </pc:spChg>
        </pc:sldLayoutChg>
        <pc:sldLayoutChg chg="addSp modSp mod">
          <pc:chgData name="Liliana Mora" userId="a8981d05-acca-45e4-a4f4-c8c206410fd4" providerId="ADAL" clId="{1C1FFF2E-8901-4757-89E6-7F8A55504554}" dt="2021-05-05T18:00:32.902" v="109" actId="20577"/>
          <pc:sldLayoutMkLst>
            <pc:docMk/>
            <pc:sldMasterMk cId="0" sldId="2147483648"/>
            <pc:sldLayoutMk cId="0" sldId="2147483660"/>
          </pc:sldLayoutMkLst>
          <pc:spChg chg="add mod">
            <ac:chgData name="Liliana Mora" userId="a8981d05-acca-45e4-a4f4-c8c206410fd4" providerId="ADAL" clId="{1C1FFF2E-8901-4757-89E6-7F8A55504554}" dt="2021-05-05T18:00:32.902" v="109" actId="20577"/>
            <ac:spMkLst>
              <pc:docMk/>
              <pc:sldMasterMk cId="0" sldId="2147483648"/>
              <pc:sldLayoutMk cId="0" sldId="2147483660"/>
              <ac:spMk id="2" creationId="{E2987193-8F79-4A77-99A2-E09DD80ACADC}"/>
            </ac:spMkLst>
          </pc:spChg>
        </pc:sldLayoutChg>
      </pc:sldMasterChg>
    </pc:docChg>
  </pc:docChgLst>
  <pc:docChgLst>
    <pc:chgData name="Liliana Mora" userId="a8981d05-acca-45e4-a4f4-c8c206410fd4" providerId="ADAL" clId="{CF1C8D39-238E-4AAB-9D26-9D1FCF7413A1}"/>
    <pc:docChg chg="custSel modSld">
      <pc:chgData name="Liliana Mora" userId="a8981d05-acca-45e4-a4f4-c8c206410fd4" providerId="ADAL" clId="{CF1C8D39-238E-4AAB-9D26-9D1FCF7413A1}" dt="2021-07-08T13:39:14.669" v="239" actId="20577"/>
      <pc:docMkLst>
        <pc:docMk/>
      </pc:docMkLst>
      <pc:sldChg chg="modSp mod">
        <pc:chgData name="Liliana Mora" userId="a8981d05-acca-45e4-a4f4-c8c206410fd4" providerId="ADAL" clId="{CF1C8D39-238E-4AAB-9D26-9D1FCF7413A1}" dt="2021-07-08T13:39:14.669" v="239" actId="20577"/>
        <pc:sldMkLst>
          <pc:docMk/>
          <pc:sldMk cId="361084650" sldId="267"/>
        </pc:sldMkLst>
        <pc:spChg chg="mod">
          <ac:chgData name="Liliana Mora" userId="a8981d05-acca-45e4-a4f4-c8c206410fd4" providerId="ADAL" clId="{CF1C8D39-238E-4AAB-9D26-9D1FCF7413A1}" dt="2021-07-08T13:39:14.669" v="239" actId="20577"/>
          <ac:spMkLst>
            <pc:docMk/>
            <pc:sldMk cId="361084650" sldId="267"/>
            <ac:spMk id="2" creationId="{0E01C784-DEC5-4C53-AA16-5E0BB05C8B89}"/>
          </ac:spMkLst>
        </pc:spChg>
      </pc:sldChg>
    </pc:docChg>
  </pc:docChgLst>
  <pc:docChgLst>
    <pc:chgData name="Chloé Quirion" userId="0eab906e-209b-49ec-a808-292734cdf008" providerId="ADAL" clId="{F3A98B0E-541F-4594-BE1D-07D4ECA52CFD}"/>
    <pc:docChg chg="undo custSel addSld delSld modSld">
      <pc:chgData name="Chloé Quirion" userId="0eab906e-209b-49ec-a808-292734cdf008" providerId="ADAL" clId="{F3A98B0E-541F-4594-BE1D-07D4ECA52CFD}" dt="2021-07-14T13:04:07.108" v="2676" actId="20577"/>
      <pc:docMkLst>
        <pc:docMk/>
      </pc:docMkLst>
      <pc:sldChg chg="modSp mod addCm delCm modCm">
        <pc:chgData name="Chloé Quirion" userId="0eab906e-209b-49ec-a808-292734cdf008" providerId="ADAL" clId="{F3A98B0E-541F-4594-BE1D-07D4ECA52CFD}" dt="2021-07-14T13:03:44.736" v="2675" actId="20577"/>
        <pc:sldMkLst>
          <pc:docMk/>
          <pc:sldMk cId="0" sldId="256"/>
        </pc:sldMkLst>
        <pc:spChg chg="mod">
          <ac:chgData name="Chloé Quirion" userId="0eab906e-209b-49ec-a808-292734cdf008" providerId="ADAL" clId="{F3A98B0E-541F-4594-BE1D-07D4ECA52CFD}" dt="2021-07-14T13:03:44.736" v="2675" actId="20577"/>
          <ac:spMkLst>
            <pc:docMk/>
            <pc:sldMk cId="0" sldId="256"/>
            <ac:spMk id="127" creationId="{00000000-0000-0000-0000-000000000000}"/>
          </ac:spMkLst>
        </pc:spChg>
      </pc:sldChg>
      <pc:sldChg chg="modSp mod">
        <pc:chgData name="Chloé Quirion" userId="0eab906e-209b-49ec-a808-292734cdf008" providerId="ADAL" clId="{F3A98B0E-541F-4594-BE1D-07D4ECA52CFD}" dt="2021-07-14T12:33:00.733" v="2646" actId="20577"/>
        <pc:sldMkLst>
          <pc:docMk/>
          <pc:sldMk cId="0" sldId="257"/>
        </pc:sldMkLst>
        <pc:spChg chg="mod">
          <ac:chgData name="Chloé Quirion" userId="0eab906e-209b-49ec-a808-292734cdf008" providerId="ADAL" clId="{F3A98B0E-541F-4594-BE1D-07D4ECA52CFD}" dt="2021-07-14T12:33:00.733" v="2646" actId="20577"/>
          <ac:spMkLst>
            <pc:docMk/>
            <pc:sldMk cId="0" sldId="257"/>
            <ac:spMk id="131" creationId="{00000000-0000-0000-0000-000000000000}"/>
          </ac:spMkLst>
        </pc:spChg>
        <pc:picChg chg="mod">
          <ac:chgData name="Chloé Quirion" userId="0eab906e-209b-49ec-a808-292734cdf008" providerId="ADAL" clId="{F3A98B0E-541F-4594-BE1D-07D4ECA52CFD}" dt="2021-07-13T13:22:24.697" v="2328" actId="962"/>
          <ac:picMkLst>
            <pc:docMk/>
            <pc:sldMk cId="0" sldId="257"/>
            <ac:picMk id="130" creationId="{00000000-0000-0000-0000-000000000000}"/>
          </ac:picMkLst>
        </pc:picChg>
      </pc:sldChg>
      <pc:sldChg chg="modSp mod delCm">
        <pc:chgData name="Chloé Quirion" userId="0eab906e-209b-49ec-a808-292734cdf008" providerId="ADAL" clId="{F3A98B0E-541F-4594-BE1D-07D4ECA52CFD}" dt="2021-07-14T12:33:05.307" v="2648" actId="20577"/>
        <pc:sldMkLst>
          <pc:docMk/>
          <pc:sldMk cId="0" sldId="258"/>
        </pc:sldMkLst>
        <pc:spChg chg="mod">
          <ac:chgData name="Chloé Quirion" userId="0eab906e-209b-49ec-a808-292734cdf008" providerId="ADAL" clId="{F3A98B0E-541F-4594-BE1D-07D4ECA52CFD}" dt="2021-07-09T12:14:14.230" v="135" actId="20577"/>
          <ac:spMkLst>
            <pc:docMk/>
            <pc:sldMk cId="0" sldId="258"/>
            <ac:spMk id="3" creationId="{8A1551FE-FB32-4B29-92C6-25C7F8BFC293}"/>
          </ac:spMkLst>
        </pc:spChg>
        <pc:spChg chg="mod">
          <ac:chgData name="Chloé Quirion" userId="0eab906e-209b-49ec-a808-292734cdf008" providerId="ADAL" clId="{F3A98B0E-541F-4594-BE1D-07D4ECA52CFD}" dt="2021-07-14T12:33:05.307" v="2648" actId="20577"/>
          <ac:spMkLst>
            <pc:docMk/>
            <pc:sldMk cId="0" sldId="258"/>
            <ac:spMk id="133" creationId="{00000000-0000-0000-0000-000000000000}"/>
          </ac:spMkLst>
        </pc:spChg>
      </pc:sldChg>
      <pc:sldChg chg="addSp delSp modSp del mod">
        <pc:chgData name="Chloé Quirion" userId="0eab906e-209b-49ec-a808-292734cdf008" providerId="ADAL" clId="{F3A98B0E-541F-4594-BE1D-07D4ECA52CFD}" dt="2021-07-09T12:19:24.423" v="189" actId="2696"/>
        <pc:sldMkLst>
          <pc:docMk/>
          <pc:sldMk cId="0" sldId="259"/>
        </pc:sldMkLst>
        <pc:spChg chg="add mod">
          <ac:chgData name="Chloé Quirion" userId="0eab906e-209b-49ec-a808-292734cdf008" providerId="ADAL" clId="{F3A98B0E-541F-4594-BE1D-07D4ECA52CFD}" dt="2021-07-09T12:16:53.511" v="146" actId="1076"/>
          <ac:spMkLst>
            <pc:docMk/>
            <pc:sldMk cId="0" sldId="259"/>
            <ac:spMk id="6" creationId="{698B11D0-2ECF-42F1-BAA0-6E3CB0DD276D}"/>
          </ac:spMkLst>
        </pc:spChg>
        <pc:spChg chg="del mod">
          <ac:chgData name="Chloé Quirion" userId="0eab906e-209b-49ec-a808-292734cdf008" providerId="ADAL" clId="{F3A98B0E-541F-4594-BE1D-07D4ECA52CFD}" dt="2021-07-09T12:16:26.521" v="143" actId="21"/>
          <ac:spMkLst>
            <pc:docMk/>
            <pc:sldMk cId="0" sldId="259"/>
            <ac:spMk id="138" creationId="{00000000-0000-0000-0000-000000000000}"/>
          </ac:spMkLst>
        </pc:spChg>
        <pc:picChg chg="del">
          <ac:chgData name="Chloé Quirion" userId="0eab906e-209b-49ec-a808-292734cdf008" providerId="ADAL" clId="{F3A98B0E-541F-4594-BE1D-07D4ECA52CFD}" dt="2021-07-09T12:15:52.526" v="140" actId="478"/>
          <ac:picMkLst>
            <pc:docMk/>
            <pc:sldMk cId="0" sldId="259"/>
            <ac:picMk id="137" creationId="{00000000-0000-0000-0000-000000000000}"/>
          </ac:picMkLst>
        </pc:picChg>
      </pc:sldChg>
      <pc:sldChg chg="del">
        <pc:chgData name="Chloé Quirion" userId="0eab906e-209b-49ec-a808-292734cdf008" providerId="ADAL" clId="{F3A98B0E-541F-4594-BE1D-07D4ECA52CFD}" dt="2021-07-09T14:53:38.191" v="2125" actId="2696"/>
        <pc:sldMkLst>
          <pc:docMk/>
          <pc:sldMk cId="0" sldId="260"/>
        </pc:sldMkLst>
      </pc:sldChg>
      <pc:sldChg chg="del">
        <pc:chgData name="Chloé Quirion" userId="0eab906e-209b-49ec-a808-292734cdf008" providerId="ADAL" clId="{F3A98B0E-541F-4594-BE1D-07D4ECA52CFD}" dt="2021-07-09T14:53:40.482" v="2126" actId="2696"/>
        <pc:sldMkLst>
          <pc:docMk/>
          <pc:sldMk cId="0" sldId="261"/>
        </pc:sldMkLst>
      </pc:sldChg>
      <pc:sldChg chg="del">
        <pc:chgData name="Chloé Quirion" userId="0eab906e-209b-49ec-a808-292734cdf008" providerId="ADAL" clId="{F3A98B0E-541F-4594-BE1D-07D4ECA52CFD}" dt="2021-07-09T14:53:42.433" v="2127" actId="2696"/>
        <pc:sldMkLst>
          <pc:docMk/>
          <pc:sldMk cId="0" sldId="262"/>
        </pc:sldMkLst>
      </pc:sldChg>
      <pc:sldChg chg="del">
        <pc:chgData name="Chloé Quirion" userId="0eab906e-209b-49ec-a808-292734cdf008" providerId="ADAL" clId="{F3A98B0E-541F-4594-BE1D-07D4ECA52CFD}" dt="2021-07-09T14:53:44.406" v="2128" actId="2696"/>
        <pc:sldMkLst>
          <pc:docMk/>
          <pc:sldMk cId="0" sldId="263"/>
        </pc:sldMkLst>
      </pc:sldChg>
      <pc:sldChg chg="del">
        <pc:chgData name="Chloé Quirion" userId="0eab906e-209b-49ec-a808-292734cdf008" providerId="ADAL" clId="{F3A98B0E-541F-4594-BE1D-07D4ECA52CFD}" dt="2021-07-09T14:53:46.312" v="2129" actId="2696"/>
        <pc:sldMkLst>
          <pc:docMk/>
          <pc:sldMk cId="0" sldId="264"/>
        </pc:sldMkLst>
      </pc:sldChg>
      <pc:sldChg chg="modSp add mod">
        <pc:chgData name="Chloé Quirion" userId="0eab906e-209b-49ec-a808-292734cdf008" providerId="ADAL" clId="{F3A98B0E-541F-4594-BE1D-07D4ECA52CFD}" dt="2021-07-14T12:35:36.383" v="2650" actId="20577"/>
        <pc:sldMkLst>
          <pc:docMk/>
          <pc:sldMk cId="3517059688" sldId="265"/>
        </pc:sldMkLst>
        <pc:spChg chg="mod">
          <ac:chgData name="Chloé Quirion" userId="0eab906e-209b-49ec-a808-292734cdf008" providerId="ADAL" clId="{F3A98B0E-541F-4594-BE1D-07D4ECA52CFD}" dt="2021-07-09T16:43:05.868" v="2182" actId="403"/>
          <ac:spMkLst>
            <pc:docMk/>
            <pc:sldMk cId="3517059688" sldId="265"/>
            <ac:spMk id="3" creationId="{4A1EE6E7-3543-4ABD-A118-3B0CC6FFC963}"/>
          </ac:spMkLst>
        </pc:spChg>
        <pc:spChg chg="mod">
          <ac:chgData name="Chloé Quirion" userId="0eab906e-209b-49ec-a808-292734cdf008" providerId="ADAL" clId="{F3A98B0E-541F-4594-BE1D-07D4ECA52CFD}" dt="2021-07-09T14:54:29.354" v="2135" actId="5793"/>
          <ac:spMkLst>
            <pc:docMk/>
            <pc:sldMk cId="3517059688" sldId="265"/>
            <ac:spMk id="4" creationId="{5265E522-5BC6-43C8-BE65-52D042C59800}"/>
          </ac:spMkLst>
        </pc:spChg>
        <pc:spChg chg="mod">
          <ac:chgData name="Chloé Quirion" userId="0eab906e-209b-49ec-a808-292734cdf008" providerId="ADAL" clId="{F3A98B0E-541F-4594-BE1D-07D4ECA52CFD}" dt="2021-07-14T12:35:36.383" v="2650" actId="20577"/>
          <ac:spMkLst>
            <pc:docMk/>
            <pc:sldMk cId="3517059688" sldId="265"/>
            <ac:spMk id="165" creationId="{00000000-0000-0000-0000-000000000000}"/>
          </ac:spMkLst>
        </pc:spChg>
      </pc:sldChg>
      <pc:sldChg chg="modSp mod">
        <pc:chgData name="Chloé Quirion" userId="0eab906e-209b-49ec-a808-292734cdf008" providerId="ADAL" clId="{F3A98B0E-541F-4594-BE1D-07D4ECA52CFD}" dt="2021-07-13T13:24:57.878" v="2571" actId="962"/>
        <pc:sldMkLst>
          <pc:docMk/>
          <pc:sldMk cId="0" sldId="266"/>
        </pc:sldMkLst>
        <pc:spChg chg="mod ord">
          <ac:chgData name="Chloé Quirion" userId="0eab906e-209b-49ec-a808-292734cdf008" providerId="ADAL" clId="{F3A98B0E-541F-4594-BE1D-07D4ECA52CFD}" dt="2021-07-13T13:24:15.102" v="2359" actId="13244"/>
          <ac:spMkLst>
            <pc:docMk/>
            <pc:sldMk cId="0" sldId="266"/>
            <ac:spMk id="4" creationId="{1B47D70E-48BB-47A4-B0B3-77679F05D14C}"/>
          </ac:spMkLst>
        </pc:spChg>
        <pc:spChg chg="mod">
          <ac:chgData name="Chloé Quirion" userId="0eab906e-209b-49ec-a808-292734cdf008" providerId="ADAL" clId="{F3A98B0E-541F-4594-BE1D-07D4ECA52CFD}" dt="2021-07-13T13:23:53.548" v="2342" actId="962"/>
          <ac:spMkLst>
            <pc:docMk/>
            <pc:sldMk cId="0" sldId="266"/>
            <ac:spMk id="6" creationId="{ECF5B9B6-0327-4C65-BF03-53A6BB0E7606}"/>
          </ac:spMkLst>
        </pc:spChg>
        <pc:picChg chg="mod ord">
          <ac:chgData name="Chloé Quirion" userId="0eab906e-209b-49ec-a808-292734cdf008" providerId="ADAL" clId="{F3A98B0E-541F-4594-BE1D-07D4ECA52CFD}" dt="2021-07-13T13:24:57.878" v="2571" actId="962"/>
          <ac:picMkLst>
            <pc:docMk/>
            <pc:sldMk cId="0" sldId="266"/>
            <ac:picMk id="8" creationId="{4362B527-6AFB-433A-98CC-7F8D6743C203}"/>
          </ac:picMkLst>
        </pc:picChg>
      </pc:sldChg>
      <pc:sldChg chg="delSp modSp del mod">
        <pc:chgData name="Chloé Quirion" userId="0eab906e-209b-49ec-a808-292734cdf008" providerId="ADAL" clId="{F3A98B0E-541F-4594-BE1D-07D4ECA52CFD}" dt="2021-07-09T15:00:52.265" v="2155" actId="2696"/>
        <pc:sldMkLst>
          <pc:docMk/>
          <pc:sldMk cId="1419269177" sldId="267"/>
        </pc:sldMkLst>
        <pc:spChg chg="mod">
          <ac:chgData name="Chloé Quirion" userId="0eab906e-209b-49ec-a808-292734cdf008" providerId="ADAL" clId="{F3A98B0E-541F-4594-BE1D-07D4ECA52CFD}" dt="2021-07-09T15:00:44.613" v="2152" actId="21"/>
          <ac:spMkLst>
            <pc:docMk/>
            <pc:sldMk cId="1419269177" sldId="267"/>
            <ac:spMk id="136" creationId="{00000000-0000-0000-0000-000000000000}"/>
          </ac:spMkLst>
        </pc:spChg>
        <pc:spChg chg="mod">
          <ac:chgData name="Chloé Quirion" userId="0eab906e-209b-49ec-a808-292734cdf008" providerId="ADAL" clId="{F3A98B0E-541F-4594-BE1D-07D4ECA52CFD}" dt="2021-07-09T15:00:31.467" v="2147" actId="21"/>
          <ac:spMkLst>
            <pc:docMk/>
            <pc:sldMk cId="1419269177" sldId="267"/>
            <ac:spMk id="138" creationId="{00000000-0000-0000-0000-000000000000}"/>
          </ac:spMkLst>
        </pc:spChg>
        <pc:picChg chg="del mod">
          <ac:chgData name="Chloé Quirion" userId="0eab906e-209b-49ec-a808-292734cdf008" providerId="ADAL" clId="{F3A98B0E-541F-4594-BE1D-07D4ECA52CFD}" dt="2021-07-09T12:37:30.742" v="1032" actId="21"/>
          <ac:picMkLst>
            <pc:docMk/>
            <pc:sldMk cId="1419269177" sldId="267"/>
            <ac:picMk id="137" creationId="{00000000-0000-0000-0000-000000000000}"/>
          </ac:picMkLst>
        </pc:picChg>
      </pc:sldChg>
      <pc:sldChg chg="modSp mod">
        <pc:chgData name="Chloé Quirion" userId="0eab906e-209b-49ec-a808-292734cdf008" providerId="ADAL" clId="{F3A98B0E-541F-4594-BE1D-07D4ECA52CFD}" dt="2021-07-13T15:16:15.847" v="2633" actId="207"/>
        <pc:sldMkLst>
          <pc:docMk/>
          <pc:sldMk cId="2278176977" sldId="268"/>
        </pc:sldMkLst>
        <pc:spChg chg="mod">
          <ac:chgData name="Chloé Quirion" userId="0eab906e-209b-49ec-a808-292734cdf008" providerId="ADAL" clId="{F3A98B0E-541F-4594-BE1D-07D4ECA52CFD}" dt="2021-07-13T15:16:15.847" v="2633" actId="207"/>
          <ac:spMkLst>
            <pc:docMk/>
            <pc:sldMk cId="2278176977" sldId="268"/>
            <ac:spMk id="136" creationId="{00000000-0000-0000-0000-000000000000}"/>
          </ac:spMkLst>
        </pc:spChg>
        <pc:picChg chg="mod">
          <ac:chgData name="Chloé Quirion" userId="0eab906e-209b-49ec-a808-292734cdf008" providerId="ADAL" clId="{F3A98B0E-541F-4594-BE1D-07D4ECA52CFD}" dt="2021-07-13T13:22:37.344" v="2330" actId="962"/>
          <ac:picMkLst>
            <pc:docMk/>
            <pc:sldMk cId="2278176977" sldId="268"/>
            <ac:picMk id="137" creationId="{00000000-0000-0000-0000-000000000000}"/>
          </ac:picMkLst>
        </pc:picChg>
      </pc:sldChg>
      <pc:sldChg chg="modSp new del mod">
        <pc:chgData name="Chloé Quirion" userId="0eab906e-209b-49ec-a808-292734cdf008" providerId="ADAL" clId="{F3A98B0E-541F-4594-BE1D-07D4ECA52CFD}" dt="2021-07-09T14:54:55.899" v="2144" actId="2696"/>
        <pc:sldMkLst>
          <pc:docMk/>
          <pc:sldMk cId="3680853277" sldId="269"/>
        </pc:sldMkLst>
        <pc:spChg chg="mod">
          <ac:chgData name="Chloé Quirion" userId="0eab906e-209b-49ec-a808-292734cdf008" providerId="ADAL" clId="{F3A98B0E-541F-4594-BE1D-07D4ECA52CFD}" dt="2021-07-09T14:54:48.333" v="2141" actId="21"/>
          <ac:spMkLst>
            <pc:docMk/>
            <pc:sldMk cId="3680853277" sldId="269"/>
            <ac:spMk id="2" creationId="{5EE3C0DB-5C7A-40C7-91C5-384ABAAF2D1F}"/>
          </ac:spMkLst>
        </pc:spChg>
        <pc:spChg chg="mod">
          <ac:chgData name="Chloé Quirion" userId="0eab906e-209b-49ec-a808-292734cdf008" providerId="ADAL" clId="{F3A98B0E-541F-4594-BE1D-07D4ECA52CFD}" dt="2021-07-09T14:54:35.533" v="2137" actId="27636"/>
          <ac:spMkLst>
            <pc:docMk/>
            <pc:sldMk cId="3680853277" sldId="269"/>
            <ac:spMk id="3" creationId="{1FE6D553-9656-4483-BE19-30A4C705EEC9}"/>
          </ac:spMkLst>
        </pc:spChg>
      </pc:sldChg>
      <pc:sldChg chg="modSp add mod delCm">
        <pc:chgData name="Chloé Quirion" userId="0eab906e-209b-49ec-a808-292734cdf008" providerId="ADAL" clId="{F3A98B0E-541F-4594-BE1D-07D4ECA52CFD}" dt="2021-07-13T15:14:09.634" v="2623" actId="207"/>
        <pc:sldMkLst>
          <pc:docMk/>
          <pc:sldMk cId="2598161077" sldId="270"/>
        </pc:sldMkLst>
        <pc:spChg chg="mod">
          <ac:chgData name="Chloé Quirion" userId="0eab906e-209b-49ec-a808-292734cdf008" providerId="ADAL" clId="{F3A98B0E-541F-4594-BE1D-07D4ECA52CFD}" dt="2021-07-09T12:21:07.270" v="332" actId="20577"/>
          <ac:spMkLst>
            <pc:docMk/>
            <pc:sldMk cId="2598161077" sldId="270"/>
            <ac:spMk id="3" creationId="{8A1551FE-FB32-4B29-92C6-25C7F8BFC293}"/>
          </ac:spMkLst>
        </pc:spChg>
        <pc:spChg chg="mod">
          <ac:chgData name="Chloé Quirion" userId="0eab906e-209b-49ec-a808-292734cdf008" providerId="ADAL" clId="{F3A98B0E-541F-4594-BE1D-07D4ECA52CFD}" dt="2021-07-13T15:14:09.634" v="2623" actId="207"/>
          <ac:spMkLst>
            <pc:docMk/>
            <pc:sldMk cId="2598161077" sldId="270"/>
            <ac:spMk id="133" creationId="{00000000-0000-0000-0000-000000000000}"/>
          </ac:spMkLst>
        </pc:spChg>
      </pc:sldChg>
      <pc:sldChg chg="modSp add mod delCm">
        <pc:chgData name="Chloé Quirion" userId="0eab906e-209b-49ec-a808-292734cdf008" providerId="ADAL" clId="{F3A98B0E-541F-4594-BE1D-07D4ECA52CFD}" dt="2021-07-13T15:14:47.248" v="2625" actId="207"/>
        <pc:sldMkLst>
          <pc:docMk/>
          <pc:sldMk cId="2966926951" sldId="271"/>
        </pc:sldMkLst>
        <pc:spChg chg="mod">
          <ac:chgData name="Chloé Quirion" userId="0eab906e-209b-49ec-a808-292734cdf008" providerId="ADAL" clId="{F3A98B0E-541F-4594-BE1D-07D4ECA52CFD}" dt="2021-07-13T13:19:30.285" v="2244" actId="20577"/>
          <ac:spMkLst>
            <pc:docMk/>
            <pc:sldMk cId="2966926951" sldId="271"/>
            <ac:spMk id="3" creationId="{8A1551FE-FB32-4B29-92C6-25C7F8BFC293}"/>
          </ac:spMkLst>
        </pc:spChg>
        <pc:spChg chg="mod">
          <ac:chgData name="Chloé Quirion" userId="0eab906e-209b-49ec-a808-292734cdf008" providerId="ADAL" clId="{F3A98B0E-541F-4594-BE1D-07D4ECA52CFD}" dt="2021-07-13T15:14:47.248" v="2625" actId="207"/>
          <ac:spMkLst>
            <pc:docMk/>
            <pc:sldMk cId="2966926951" sldId="271"/>
            <ac:spMk id="133" creationId="{00000000-0000-0000-0000-000000000000}"/>
          </ac:spMkLst>
        </pc:spChg>
      </pc:sldChg>
      <pc:sldChg chg="addSp delSp modSp add mod delCm">
        <pc:chgData name="Chloé Quirion" userId="0eab906e-209b-49ec-a808-292734cdf008" providerId="ADAL" clId="{F3A98B0E-541F-4594-BE1D-07D4ECA52CFD}" dt="2021-07-13T15:15:11.018" v="2627" actId="207"/>
        <pc:sldMkLst>
          <pc:docMk/>
          <pc:sldMk cId="1884601116" sldId="272"/>
        </pc:sldMkLst>
        <pc:spChg chg="mod">
          <ac:chgData name="Chloé Quirion" userId="0eab906e-209b-49ec-a808-292734cdf008" providerId="ADAL" clId="{F3A98B0E-541F-4594-BE1D-07D4ECA52CFD}" dt="2021-07-13T13:18:19.113" v="2236" actId="20577"/>
          <ac:spMkLst>
            <pc:docMk/>
            <pc:sldMk cId="1884601116" sldId="272"/>
            <ac:spMk id="3" creationId="{8A1551FE-FB32-4B29-92C6-25C7F8BFC293}"/>
          </ac:spMkLst>
        </pc:spChg>
        <pc:spChg chg="add del">
          <ac:chgData name="Chloé Quirion" userId="0eab906e-209b-49ec-a808-292734cdf008" providerId="ADAL" clId="{F3A98B0E-541F-4594-BE1D-07D4ECA52CFD}" dt="2021-07-09T12:32:20.273" v="1025" actId="22"/>
          <ac:spMkLst>
            <pc:docMk/>
            <pc:sldMk cId="1884601116" sldId="272"/>
            <ac:spMk id="5" creationId="{111BE3E4-BEE5-46B5-9DC0-2CCAA08C0D00}"/>
          </ac:spMkLst>
        </pc:spChg>
        <pc:spChg chg="mod">
          <ac:chgData name="Chloé Quirion" userId="0eab906e-209b-49ec-a808-292734cdf008" providerId="ADAL" clId="{F3A98B0E-541F-4594-BE1D-07D4ECA52CFD}" dt="2021-07-13T15:15:11.018" v="2627" actId="207"/>
          <ac:spMkLst>
            <pc:docMk/>
            <pc:sldMk cId="1884601116" sldId="272"/>
            <ac:spMk id="133" creationId="{00000000-0000-0000-0000-000000000000}"/>
          </ac:spMkLst>
        </pc:spChg>
      </pc:sldChg>
      <pc:sldChg chg="modSp add mod">
        <pc:chgData name="Chloé Quirion" userId="0eab906e-209b-49ec-a808-292734cdf008" providerId="ADAL" clId="{F3A98B0E-541F-4594-BE1D-07D4ECA52CFD}" dt="2021-07-13T15:15:20.502" v="2629" actId="207"/>
        <pc:sldMkLst>
          <pc:docMk/>
          <pc:sldMk cId="1351147954" sldId="273"/>
        </pc:sldMkLst>
        <pc:spChg chg="mod">
          <ac:chgData name="Chloé Quirion" userId="0eab906e-209b-49ec-a808-292734cdf008" providerId="ADAL" clId="{F3A98B0E-541F-4594-BE1D-07D4ECA52CFD}" dt="2021-07-09T13:00:52.354" v="1150" actId="27636"/>
          <ac:spMkLst>
            <pc:docMk/>
            <pc:sldMk cId="1351147954" sldId="273"/>
            <ac:spMk id="3" creationId="{8A1551FE-FB32-4B29-92C6-25C7F8BFC293}"/>
          </ac:spMkLst>
        </pc:spChg>
        <pc:spChg chg="mod">
          <ac:chgData name="Chloé Quirion" userId="0eab906e-209b-49ec-a808-292734cdf008" providerId="ADAL" clId="{F3A98B0E-541F-4594-BE1D-07D4ECA52CFD}" dt="2021-07-13T15:15:20.502" v="2629" actId="207"/>
          <ac:spMkLst>
            <pc:docMk/>
            <pc:sldMk cId="1351147954" sldId="273"/>
            <ac:spMk id="133" creationId="{00000000-0000-0000-0000-000000000000}"/>
          </ac:spMkLst>
        </pc:spChg>
      </pc:sldChg>
      <pc:sldChg chg="addSp modSp add mod">
        <pc:chgData name="Chloé Quirion" userId="0eab906e-209b-49ec-a808-292734cdf008" providerId="ADAL" clId="{F3A98B0E-541F-4594-BE1D-07D4ECA52CFD}" dt="2021-07-14T12:50:30.012" v="2656" actId="27636"/>
        <pc:sldMkLst>
          <pc:docMk/>
          <pc:sldMk cId="1291634260" sldId="274"/>
        </pc:sldMkLst>
        <pc:spChg chg="mod">
          <ac:chgData name="Chloé Quirion" userId="0eab906e-209b-49ec-a808-292734cdf008" providerId="ADAL" clId="{F3A98B0E-541F-4594-BE1D-07D4ECA52CFD}" dt="2021-07-14T12:50:30.012" v="2656" actId="27636"/>
          <ac:spMkLst>
            <pc:docMk/>
            <pc:sldMk cId="1291634260" sldId="274"/>
            <ac:spMk id="3" creationId="{8A1551FE-FB32-4B29-92C6-25C7F8BFC293}"/>
          </ac:spMkLst>
        </pc:spChg>
        <pc:spChg chg="mod">
          <ac:chgData name="Chloé Quirion" userId="0eab906e-209b-49ec-a808-292734cdf008" providerId="ADAL" clId="{F3A98B0E-541F-4594-BE1D-07D4ECA52CFD}" dt="2021-07-13T15:15:31.245" v="2631" actId="207"/>
          <ac:spMkLst>
            <pc:docMk/>
            <pc:sldMk cId="1291634260" sldId="274"/>
            <ac:spMk id="133" creationId="{00000000-0000-0000-0000-000000000000}"/>
          </ac:spMkLst>
        </pc:spChg>
        <pc:picChg chg="add mod">
          <ac:chgData name="Chloé Quirion" userId="0eab906e-209b-49ec-a808-292734cdf008" providerId="ADAL" clId="{F3A98B0E-541F-4594-BE1D-07D4ECA52CFD}" dt="2021-07-13T13:22:33.465" v="2329" actId="962"/>
          <ac:picMkLst>
            <pc:docMk/>
            <pc:sldMk cId="1291634260" sldId="274"/>
            <ac:picMk id="4" creationId="{8B60B5C2-D45A-4A07-8B51-D0DFBB554132}"/>
          </ac:picMkLst>
        </pc:picChg>
      </pc:sldChg>
      <pc:sldChg chg="modSp add del mod">
        <pc:chgData name="Chloé Quirion" userId="0eab906e-209b-49ec-a808-292734cdf008" providerId="ADAL" clId="{F3A98B0E-541F-4594-BE1D-07D4ECA52CFD}" dt="2021-07-09T15:04:05.925" v="2169" actId="2696"/>
        <pc:sldMkLst>
          <pc:docMk/>
          <pc:sldMk cId="1152472583" sldId="275"/>
        </pc:sldMkLst>
        <pc:spChg chg="mod">
          <ac:chgData name="Chloé Quirion" userId="0eab906e-209b-49ec-a808-292734cdf008" providerId="ADAL" clId="{F3A98B0E-541F-4594-BE1D-07D4ECA52CFD}" dt="2021-07-09T13:04:09.659" v="1253" actId="20577"/>
          <ac:spMkLst>
            <pc:docMk/>
            <pc:sldMk cId="1152472583" sldId="275"/>
            <ac:spMk id="2" creationId="{5EE3C0DB-5C7A-40C7-91C5-384ABAAF2D1F}"/>
          </ac:spMkLst>
        </pc:spChg>
        <pc:spChg chg="mod">
          <ac:chgData name="Chloé Quirion" userId="0eab906e-209b-49ec-a808-292734cdf008" providerId="ADAL" clId="{F3A98B0E-541F-4594-BE1D-07D4ECA52CFD}" dt="2021-07-09T13:05:26.869" v="1276" actId="113"/>
          <ac:spMkLst>
            <pc:docMk/>
            <pc:sldMk cId="1152472583" sldId="275"/>
            <ac:spMk id="3" creationId="{1FE6D553-9656-4483-BE19-30A4C705EEC9}"/>
          </ac:spMkLst>
        </pc:spChg>
      </pc:sldChg>
      <pc:sldChg chg="modSp add mod">
        <pc:chgData name="Chloé Quirion" userId="0eab906e-209b-49ec-a808-292734cdf008" providerId="ADAL" clId="{F3A98B0E-541F-4594-BE1D-07D4ECA52CFD}" dt="2021-07-13T15:16:27.294" v="2635" actId="207"/>
        <pc:sldMkLst>
          <pc:docMk/>
          <pc:sldMk cId="1203062622" sldId="276"/>
        </pc:sldMkLst>
        <pc:spChg chg="mod">
          <ac:chgData name="Chloé Quirion" userId="0eab906e-209b-49ec-a808-292734cdf008" providerId="ADAL" clId="{F3A98B0E-541F-4594-BE1D-07D4ECA52CFD}" dt="2021-07-13T15:16:27.294" v="2635" actId="207"/>
          <ac:spMkLst>
            <pc:docMk/>
            <pc:sldMk cId="1203062622" sldId="276"/>
            <ac:spMk id="136" creationId="{00000000-0000-0000-0000-000000000000}"/>
          </ac:spMkLst>
        </pc:spChg>
        <pc:spChg chg="mod">
          <ac:chgData name="Chloé Quirion" userId="0eab906e-209b-49ec-a808-292734cdf008" providerId="ADAL" clId="{F3A98B0E-541F-4594-BE1D-07D4ECA52CFD}" dt="2021-07-13T13:26:52.691" v="2575" actId="20577"/>
          <ac:spMkLst>
            <pc:docMk/>
            <pc:sldMk cId="1203062622" sldId="276"/>
            <ac:spMk id="138" creationId="{00000000-0000-0000-0000-000000000000}"/>
          </ac:spMkLst>
        </pc:spChg>
        <pc:picChg chg="mod">
          <ac:chgData name="Chloé Quirion" userId="0eab906e-209b-49ec-a808-292734cdf008" providerId="ADAL" clId="{F3A98B0E-541F-4594-BE1D-07D4ECA52CFD}" dt="2021-07-13T13:22:40.693" v="2331" actId="962"/>
          <ac:picMkLst>
            <pc:docMk/>
            <pc:sldMk cId="1203062622" sldId="276"/>
            <ac:picMk id="137" creationId="{00000000-0000-0000-0000-000000000000}"/>
          </ac:picMkLst>
        </pc:picChg>
      </pc:sldChg>
      <pc:sldChg chg="modSp add mod">
        <pc:chgData name="Chloé Quirion" userId="0eab906e-209b-49ec-a808-292734cdf008" providerId="ADAL" clId="{F3A98B0E-541F-4594-BE1D-07D4ECA52CFD}" dt="2021-07-14T12:51:58.193" v="2660" actId="20577"/>
        <pc:sldMkLst>
          <pc:docMk/>
          <pc:sldMk cId="523455241" sldId="277"/>
        </pc:sldMkLst>
        <pc:spChg chg="mod">
          <ac:chgData name="Chloé Quirion" userId="0eab906e-209b-49ec-a808-292734cdf008" providerId="ADAL" clId="{F3A98B0E-541F-4594-BE1D-07D4ECA52CFD}" dt="2021-07-14T12:51:58.193" v="2660" actId="20577"/>
          <ac:spMkLst>
            <pc:docMk/>
            <pc:sldMk cId="523455241" sldId="277"/>
            <ac:spMk id="131" creationId="{00000000-0000-0000-0000-000000000000}"/>
          </ac:spMkLst>
        </pc:spChg>
        <pc:picChg chg="mod">
          <ac:chgData name="Chloé Quirion" userId="0eab906e-209b-49ec-a808-292734cdf008" providerId="ADAL" clId="{F3A98B0E-541F-4594-BE1D-07D4ECA52CFD}" dt="2021-07-13T13:22:44.426" v="2332" actId="962"/>
          <ac:picMkLst>
            <pc:docMk/>
            <pc:sldMk cId="523455241" sldId="277"/>
            <ac:picMk id="130" creationId="{00000000-0000-0000-0000-000000000000}"/>
          </ac:picMkLst>
        </pc:picChg>
      </pc:sldChg>
      <pc:sldChg chg="addSp delSp modSp add mod delCm">
        <pc:chgData name="Chloé Quirion" userId="0eab906e-209b-49ec-a808-292734cdf008" providerId="ADAL" clId="{F3A98B0E-541F-4594-BE1D-07D4ECA52CFD}" dt="2021-07-14T12:53:25.683" v="2673" actId="20577"/>
        <pc:sldMkLst>
          <pc:docMk/>
          <pc:sldMk cId="1299587432" sldId="278"/>
        </pc:sldMkLst>
        <pc:spChg chg="mod">
          <ac:chgData name="Chloé Quirion" userId="0eab906e-209b-49ec-a808-292734cdf008" providerId="ADAL" clId="{F3A98B0E-541F-4594-BE1D-07D4ECA52CFD}" dt="2021-07-14T12:53:25.683" v="2673" actId="20577"/>
          <ac:spMkLst>
            <pc:docMk/>
            <pc:sldMk cId="1299587432" sldId="278"/>
            <ac:spMk id="136" creationId="{00000000-0000-0000-0000-000000000000}"/>
          </ac:spMkLst>
        </pc:spChg>
        <pc:spChg chg="mod">
          <ac:chgData name="Chloé Quirion" userId="0eab906e-209b-49ec-a808-292734cdf008" providerId="ADAL" clId="{F3A98B0E-541F-4594-BE1D-07D4ECA52CFD}" dt="2021-07-09T14:32:08.539" v="1849" actId="14100"/>
          <ac:spMkLst>
            <pc:docMk/>
            <pc:sldMk cId="1299587432" sldId="278"/>
            <ac:spMk id="138" creationId="{00000000-0000-0000-0000-000000000000}"/>
          </ac:spMkLst>
        </pc:spChg>
        <pc:graphicFrameChg chg="add del modGraphic">
          <ac:chgData name="Chloé Quirion" userId="0eab906e-209b-49ec-a808-292734cdf008" providerId="ADAL" clId="{F3A98B0E-541F-4594-BE1D-07D4ECA52CFD}" dt="2021-07-09T16:54:03.813" v="2184" actId="21"/>
          <ac:graphicFrameMkLst>
            <pc:docMk/>
            <pc:sldMk cId="1299587432" sldId="278"/>
            <ac:graphicFrameMk id="3" creationId="{F6E6F845-8E1E-48D2-8A82-48D13FEFF3C4}"/>
          </ac:graphicFrameMkLst>
        </pc:graphicFrameChg>
        <pc:picChg chg="mod">
          <ac:chgData name="Chloé Quirion" userId="0eab906e-209b-49ec-a808-292734cdf008" providerId="ADAL" clId="{F3A98B0E-541F-4594-BE1D-07D4ECA52CFD}" dt="2021-07-13T13:22:50.136" v="2333" actId="962"/>
          <ac:picMkLst>
            <pc:docMk/>
            <pc:sldMk cId="1299587432" sldId="278"/>
            <ac:picMk id="137" creationId="{00000000-0000-0000-0000-000000000000}"/>
          </ac:picMkLst>
        </pc:picChg>
      </pc:sldChg>
      <pc:sldChg chg="modSp add mod">
        <pc:chgData name="Chloé Quirion" userId="0eab906e-209b-49ec-a808-292734cdf008" providerId="ADAL" clId="{F3A98B0E-541F-4594-BE1D-07D4ECA52CFD}" dt="2021-07-14T12:53:15.917" v="2670" actId="20577"/>
        <pc:sldMkLst>
          <pc:docMk/>
          <pc:sldMk cId="2502183838" sldId="279"/>
        </pc:sldMkLst>
        <pc:spChg chg="mod">
          <ac:chgData name="Chloé Quirion" userId="0eab906e-209b-49ec-a808-292734cdf008" providerId="ADAL" clId="{F3A98B0E-541F-4594-BE1D-07D4ECA52CFD}" dt="2021-07-14T12:53:15.917" v="2670" actId="20577"/>
          <ac:spMkLst>
            <pc:docMk/>
            <pc:sldMk cId="2502183838" sldId="279"/>
            <ac:spMk id="136" creationId="{00000000-0000-0000-0000-000000000000}"/>
          </ac:spMkLst>
        </pc:spChg>
        <pc:spChg chg="mod">
          <ac:chgData name="Chloé Quirion" userId="0eab906e-209b-49ec-a808-292734cdf008" providerId="ADAL" clId="{F3A98B0E-541F-4594-BE1D-07D4ECA52CFD}" dt="2021-07-09T16:58:42.986" v="2216" actId="20577"/>
          <ac:spMkLst>
            <pc:docMk/>
            <pc:sldMk cId="2502183838" sldId="279"/>
            <ac:spMk id="138" creationId="{00000000-0000-0000-0000-000000000000}"/>
          </ac:spMkLst>
        </pc:spChg>
        <pc:picChg chg="mod">
          <ac:chgData name="Chloé Quirion" userId="0eab906e-209b-49ec-a808-292734cdf008" providerId="ADAL" clId="{F3A98B0E-541F-4594-BE1D-07D4ECA52CFD}" dt="2021-07-13T13:22:58.209" v="2335" actId="962"/>
          <ac:picMkLst>
            <pc:docMk/>
            <pc:sldMk cId="2502183838" sldId="279"/>
            <ac:picMk id="137" creationId="{00000000-0000-0000-0000-000000000000}"/>
          </ac:picMkLst>
        </pc:picChg>
      </pc:sldChg>
      <pc:sldChg chg="modSp add del mod">
        <pc:chgData name="Chloé Quirion" userId="0eab906e-209b-49ec-a808-292734cdf008" providerId="ADAL" clId="{F3A98B0E-541F-4594-BE1D-07D4ECA52CFD}" dt="2021-07-13T15:17:15.607" v="2638" actId="207"/>
        <pc:sldMkLst>
          <pc:docMk/>
          <pc:sldMk cId="423244767" sldId="280"/>
        </pc:sldMkLst>
        <pc:spChg chg="mod">
          <ac:chgData name="Chloé Quirion" userId="0eab906e-209b-49ec-a808-292734cdf008" providerId="ADAL" clId="{F3A98B0E-541F-4594-BE1D-07D4ECA52CFD}" dt="2021-07-13T15:17:15.607" v="2638" actId="207"/>
          <ac:spMkLst>
            <pc:docMk/>
            <pc:sldMk cId="423244767" sldId="280"/>
            <ac:spMk id="136" creationId="{00000000-0000-0000-0000-000000000000}"/>
          </ac:spMkLst>
        </pc:spChg>
        <pc:spChg chg="mod">
          <ac:chgData name="Chloé Quirion" userId="0eab906e-209b-49ec-a808-292734cdf008" providerId="ADAL" clId="{F3A98B0E-541F-4594-BE1D-07D4ECA52CFD}" dt="2021-07-09T14:37:07.549" v="1857" actId="113"/>
          <ac:spMkLst>
            <pc:docMk/>
            <pc:sldMk cId="423244767" sldId="280"/>
            <ac:spMk id="138" creationId="{00000000-0000-0000-0000-000000000000}"/>
          </ac:spMkLst>
        </pc:spChg>
        <pc:picChg chg="mod">
          <ac:chgData name="Chloé Quirion" userId="0eab906e-209b-49ec-a808-292734cdf008" providerId="ADAL" clId="{F3A98B0E-541F-4594-BE1D-07D4ECA52CFD}" dt="2021-07-13T13:22:54.608" v="2334" actId="962"/>
          <ac:picMkLst>
            <pc:docMk/>
            <pc:sldMk cId="423244767" sldId="280"/>
            <ac:picMk id="137" creationId="{00000000-0000-0000-0000-000000000000}"/>
          </ac:picMkLst>
        </pc:picChg>
      </pc:sldChg>
      <pc:sldChg chg="modSp add mod">
        <pc:chgData name="Chloé Quirion" userId="0eab906e-209b-49ec-a808-292734cdf008" providerId="ADAL" clId="{F3A98B0E-541F-4594-BE1D-07D4ECA52CFD}" dt="2021-07-14T13:04:07.108" v="2676" actId="20577"/>
        <pc:sldMkLst>
          <pc:docMk/>
          <pc:sldMk cId="3601207238" sldId="281"/>
        </pc:sldMkLst>
        <pc:spChg chg="mod">
          <ac:chgData name="Chloé Quirion" userId="0eab906e-209b-49ec-a808-292734cdf008" providerId="ADAL" clId="{F3A98B0E-541F-4594-BE1D-07D4ECA52CFD}" dt="2021-07-14T13:04:07.108" v="2676" actId="20577"/>
          <ac:spMkLst>
            <pc:docMk/>
            <pc:sldMk cId="3601207238" sldId="281"/>
            <ac:spMk id="136" creationId="{00000000-0000-0000-0000-000000000000}"/>
          </ac:spMkLst>
        </pc:spChg>
        <pc:spChg chg="mod">
          <ac:chgData name="Chloé Quirion" userId="0eab906e-209b-49ec-a808-292734cdf008" providerId="ADAL" clId="{F3A98B0E-541F-4594-BE1D-07D4ECA52CFD}" dt="2021-07-09T14:53:35.315" v="2124" actId="113"/>
          <ac:spMkLst>
            <pc:docMk/>
            <pc:sldMk cId="3601207238" sldId="281"/>
            <ac:spMk id="138" creationId="{00000000-0000-0000-0000-000000000000}"/>
          </ac:spMkLst>
        </pc:spChg>
        <pc:picChg chg="mod">
          <ac:chgData name="Chloé Quirion" userId="0eab906e-209b-49ec-a808-292734cdf008" providerId="ADAL" clId="{F3A98B0E-541F-4594-BE1D-07D4ECA52CFD}" dt="2021-07-13T13:23:01.637" v="2336" actId="962"/>
          <ac:picMkLst>
            <pc:docMk/>
            <pc:sldMk cId="3601207238" sldId="281"/>
            <ac:picMk id="137" creationId="{00000000-0000-0000-0000-000000000000}"/>
          </ac:picMkLst>
        </pc:picChg>
      </pc:sldChg>
      <pc:sldChg chg="modSp add mod">
        <pc:chgData name="Chloé Quirion" userId="0eab906e-209b-49ec-a808-292734cdf008" providerId="ADAL" clId="{F3A98B0E-541F-4594-BE1D-07D4ECA52CFD}" dt="2021-07-14T12:38:02.382" v="2652" actId="20577"/>
        <pc:sldMkLst>
          <pc:docMk/>
          <pc:sldMk cId="1137677972" sldId="282"/>
        </pc:sldMkLst>
        <pc:spChg chg="mod">
          <ac:chgData name="Chloé Quirion" userId="0eab906e-209b-49ec-a808-292734cdf008" providerId="ADAL" clId="{F3A98B0E-541F-4594-BE1D-07D4ECA52CFD}" dt="2021-07-09T16:42:55.430" v="2179" actId="27636"/>
          <ac:spMkLst>
            <pc:docMk/>
            <pc:sldMk cId="1137677972" sldId="282"/>
            <ac:spMk id="3" creationId="{4A1EE6E7-3543-4ABD-A118-3B0CC6FFC963}"/>
          </ac:spMkLst>
        </pc:spChg>
        <pc:spChg chg="mod">
          <ac:chgData name="Chloé Quirion" userId="0eab906e-209b-49ec-a808-292734cdf008" providerId="ADAL" clId="{F3A98B0E-541F-4594-BE1D-07D4ECA52CFD}" dt="2021-07-09T15:00:12.202" v="2146"/>
          <ac:spMkLst>
            <pc:docMk/>
            <pc:sldMk cId="1137677972" sldId="282"/>
            <ac:spMk id="4" creationId="{5265E522-5BC6-43C8-BE65-52D042C59800}"/>
          </ac:spMkLst>
        </pc:spChg>
        <pc:spChg chg="mod">
          <ac:chgData name="Chloé Quirion" userId="0eab906e-209b-49ec-a808-292734cdf008" providerId="ADAL" clId="{F3A98B0E-541F-4594-BE1D-07D4ECA52CFD}" dt="2021-07-14T12:38:02.382" v="2652" actId="20577"/>
          <ac:spMkLst>
            <pc:docMk/>
            <pc:sldMk cId="1137677972" sldId="282"/>
            <ac:spMk id="165" creationId="{00000000-0000-0000-0000-000000000000}"/>
          </ac:spMkLst>
        </pc:spChg>
      </pc:sldChg>
      <pc:sldChg chg="add del">
        <pc:chgData name="Chloé Quirion" userId="0eab906e-209b-49ec-a808-292734cdf008" providerId="ADAL" clId="{F3A98B0E-541F-4594-BE1D-07D4ECA52CFD}" dt="2021-07-09T15:03:04.225" v="2158" actId="2696"/>
        <pc:sldMkLst>
          <pc:docMk/>
          <pc:sldMk cId="1477595878" sldId="283"/>
        </pc:sldMkLst>
      </pc:sldChg>
      <pc:sldChg chg="modSp add mod">
        <pc:chgData name="Chloé Quirion" userId="0eab906e-209b-49ec-a808-292734cdf008" providerId="ADAL" clId="{F3A98B0E-541F-4594-BE1D-07D4ECA52CFD}" dt="2021-07-14T12:51:50.244" v="2658" actId="20577"/>
        <pc:sldMkLst>
          <pc:docMk/>
          <pc:sldMk cId="878053335" sldId="284"/>
        </pc:sldMkLst>
        <pc:spChg chg="mod">
          <ac:chgData name="Chloé Quirion" userId="0eab906e-209b-49ec-a808-292734cdf008" providerId="ADAL" clId="{F3A98B0E-541F-4594-BE1D-07D4ECA52CFD}" dt="2021-07-09T15:03:52.433" v="2168" actId="20577"/>
          <ac:spMkLst>
            <pc:docMk/>
            <pc:sldMk cId="878053335" sldId="284"/>
            <ac:spMk id="3" creationId="{4A1EE6E7-3543-4ABD-A118-3B0CC6FFC963}"/>
          </ac:spMkLst>
        </pc:spChg>
        <pc:spChg chg="mod">
          <ac:chgData name="Chloé Quirion" userId="0eab906e-209b-49ec-a808-292734cdf008" providerId="ADAL" clId="{F3A98B0E-541F-4594-BE1D-07D4ECA52CFD}" dt="2021-07-09T15:03:33.802" v="2162"/>
          <ac:spMkLst>
            <pc:docMk/>
            <pc:sldMk cId="878053335" sldId="284"/>
            <ac:spMk id="4" creationId="{5265E522-5BC6-43C8-BE65-52D042C59800}"/>
          </ac:spMkLst>
        </pc:spChg>
        <pc:spChg chg="mod">
          <ac:chgData name="Chloé Quirion" userId="0eab906e-209b-49ec-a808-292734cdf008" providerId="ADAL" clId="{F3A98B0E-541F-4594-BE1D-07D4ECA52CFD}" dt="2021-07-14T12:51:50.244" v="2658" actId="20577"/>
          <ac:spMkLst>
            <pc:docMk/>
            <pc:sldMk cId="878053335" sldId="284"/>
            <ac:spMk id="165" creationId="{00000000-0000-0000-0000-000000000000}"/>
          </ac:spMkLst>
        </pc:spChg>
      </pc:sldChg>
      <pc:sldMasterChg chg="addSldLayout delSldLayout">
        <pc:chgData name="Chloé Quirion" userId="0eab906e-209b-49ec-a808-292734cdf008" providerId="ADAL" clId="{F3A98B0E-541F-4594-BE1D-07D4ECA52CFD}" dt="2021-07-09T14:54:15.699" v="2132" actId="2696"/>
        <pc:sldMasterMkLst>
          <pc:docMk/>
          <pc:sldMasterMk cId="0" sldId="2147483648"/>
        </pc:sldMasterMkLst>
        <pc:sldLayoutChg chg="del">
          <pc:chgData name="Chloé Quirion" userId="0eab906e-209b-49ec-a808-292734cdf008" providerId="ADAL" clId="{F3A98B0E-541F-4594-BE1D-07D4ECA52CFD}" dt="2021-07-09T14:53:40.482" v="2126" actId="2696"/>
          <pc:sldLayoutMkLst>
            <pc:docMk/>
            <pc:sldMasterMk cId="0" sldId="2147483648"/>
            <pc:sldLayoutMk cId="0" sldId="2147483653"/>
          </pc:sldLayoutMkLst>
        </pc:sldLayoutChg>
        <pc:sldLayoutChg chg="del">
          <pc:chgData name="Chloé Quirion" userId="0eab906e-209b-49ec-a808-292734cdf008" providerId="ADAL" clId="{F3A98B0E-541F-4594-BE1D-07D4ECA52CFD}" dt="2021-07-09T14:53:46.312" v="2129" actId="2696"/>
          <pc:sldLayoutMkLst>
            <pc:docMk/>
            <pc:sldMasterMk cId="0" sldId="2147483648"/>
            <pc:sldLayoutMk cId="0" sldId="2147483654"/>
          </pc:sldLayoutMkLst>
        </pc:sldLayoutChg>
        <pc:sldLayoutChg chg="del">
          <pc:chgData name="Chloé Quirion" userId="0eab906e-209b-49ec-a808-292734cdf008" providerId="ADAL" clId="{F3A98B0E-541F-4594-BE1D-07D4ECA52CFD}" dt="2021-07-09T14:53:42.433" v="2127" actId="2696"/>
          <pc:sldLayoutMkLst>
            <pc:docMk/>
            <pc:sldMasterMk cId="0" sldId="2147483648"/>
            <pc:sldLayoutMk cId="0" sldId="2147483656"/>
          </pc:sldLayoutMkLst>
        </pc:sldLayoutChg>
        <pc:sldLayoutChg chg="add del">
          <pc:chgData name="Chloé Quirion" userId="0eab906e-209b-49ec-a808-292734cdf008" providerId="ADAL" clId="{F3A98B0E-541F-4594-BE1D-07D4ECA52CFD}" dt="2021-07-09T14:54:15.699" v="2132" actId="2696"/>
          <pc:sldLayoutMkLst>
            <pc:docMk/>
            <pc:sldMasterMk cId="0" sldId="2147483648"/>
            <pc:sldLayoutMk cId="0" sldId="2147483657"/>
          </pc:sldLayoutMkLst>
        </pc:sldLayoutChg>
        <pc:sldLayoutChg chg="del">
          <pc:chgData name="Chloé Quirion" userId="0eab906e-209b-49ec-a808-292734cdf008" providerId="ADAL" clId="{F3A98B0E-541F-4594-BE1D-07D4ECA52CFD}" dt="2021-07-09T14:53:44.406" v="2128" actId="2696"/>
          <pc:sldLayoutMkLst>
            <pc:docMk/>
            <pc:sldMasterMk cId="0" sldId="2147483648"/>
            <pc:sldLayoutMk cId="0" sldId="2147483658"/>
          </pc:sldLayoutMkLst>
        </pc:sldLayoutChg>
      </pc:sldMasterChg>
    </pc:docChg>
  </pc:docChgLst>
  <pc:docChgLst>
    <pc:chgData name="Chloé Quirion" userId="0eab906e-209b-49ec-a808-292734cdf008" providerId="ADAL" clId="{C75430A0-D073-4C37-9890-83D41192D3DD}"/>
    <pc:docChg chg="custSel addSld delSld modSld">
      <pc:chgData name="Chloé Quirion" userId="0eab906e-209b-49ec-a808-292734cdf008" providerId="ADAL" clId="{C75430A0-D073-4C37-9890-83D41192D3DD}" dt="2021-07-08T23:38:18.186" v="711" actId="20577"/>
      <pc:docMkLst>
        <pc:docMk/>
      </pc:docMkLst>
      <pc:sldChg chg="modSp mod">
        <pc:chgData name="Chloé Quirion" userId="0eab906e-209b-49ec-a808-292734cdf008" providerId="ADAL" clId="{C75430A0-D073-4C37-9890-83D41192D3DD}" dt="2021-07-08T23:14:39.200" v="38" actId="20577"/>
        <pc:sldMkLst>
          <pc:docMk/>
          <pc:sldMk cId="0" sldId="256"/>
        </pc:sldMkLst>
        <pc:spChg chg="mod">
          <ac:chgData name="Chloé Quirion" userId="0eab906e-209b-49ec-a808-292734cdf008" providerId="ADAL" clId="{C75430A0-D073-4C37-9890-83D41192D3DD}" dt="2021-07-08T23:14:39.200" v="38" actId="20577"/>
          <ac:spMkLst>
            <pc:docMk/>
            <pc:sldMk cId="0" sldId="256"/>
            <ac:spMk id="127" creationId="{00000000-0000-0000-0000-000000000000}"/>
          </ac:spMkLst>
        </pc:spChg>
      </pc:sldChg>
      <pc:sldChg chg="modSp mod addCm delCm modCm">
        <pc:chgData name="Chloé Quirion" userId="0eab906e-209b-49ec-a808-292734cdf008" providerId="ADAL" clId="{C75430A0-D073-4C37-9890-83D41192D3DD}" dt="2021-07-08T23:17:57.308" v="147" actId="1076"/>
        <pc:sldMkLst>
          <pc:docMk/>
          <pc:sldMk cId="0" sldId="257"/>
        </pc:sldMkLst>
        <pc:spChg chg="mod">
          <ac:chgData name="Chloé Quirion" userId="0eab906e-209b-49ec-a808-292734cdf008" providerId="ADAL" clId="{C75430A0-D073-4C37-9890-83D41192D3DD}" dt="2021-07-08T23:17:57.308" v="147" actId="1076"/>
          <ac:spMkLst>
            <pc:docMk/>
            <pc:sldMk cId="0" sldId="257"/>
            <ac:spMk id="131" creationId="{00000000-0000-0000-0000-000000000000}"/>
          </ac:spMkLst>
        </pc:spChg>
        <pc:picChg chg="mod">
          <ac:chgData name="Chloé Quirion" userId="0eab906e-209b-49ec-a808-292734cdf008" providerId="ADAL" clId="{C75430A0-D073-4C37-9890-83D41192D3DD}" dt="2021-07-08T23:17:35.274" v="145" actId="14100"/>
          <ac:picMkLst>
            <pc:docMk/>
            <pc:sldMk cId="0" sldId="257"/>
            <ac:picMk id="130" creationId="{00000000-0000-0000-0000-000000000000}"/>
          </ac:picMkLst>
        </pc:picChg>
      </pc:sldChg>
      <pc:sldChg chg="modSp mod">
        <pc:chgData name="Chloé Quirion" userId="0eab906e-209b-49ec-a808-292734cdf008" providerId="ADAL" clId="{C75430A0-D073-4C37-9890-83D41192D3DD}" dt="2021-07-08T23:34:48.355" v="625" actId="20577"/>
        <pc:sldMkLst>
          <pc:docMk/>
          <pc:sldMk cId="0" sldId="258"/>
        </pc:sldMkLst>
        <pc:spChg chg="mod">
          <ac:chgData name="Chloé Quirion" userId="0eab906e-209b-49ec-a808-292734cdf008" providerId="ADAL" clId="{C75430A0-D073-4C37-9890-83D41192D3DD}" dt="2021-07-08T23:34:09.315" v="565" actId="20577"/>
          <ac:spMkLst>
            <pc:docMk/>
            <pc:sldMk cId="0" sldId="258"/>
            <ac:spMk id="3" creationId="{8A1551FE-FB32-4B29-92C6-25C7F8BFC293}"/>
          </ac:spMkLst>
        </pc:spChg>
        <pc:spChg chg="mod">
          <ac:chgData name="Chloé Quirion" userId="0eab906e-209b-49ec-a808-292734cdf008" providerId="ADAL" clId="{C75430A0-D073-4C37-9890-83D41192D3DD}" dt="2021-07-08T23:34:48.355" v="625" actId="20577"/>
          <ac:spMkLst>
            <pc:docMk/>
            <pc:sldMk cId="0" sldId="258"/>
            <ac:spMk id="133" creationId="{00000000-0000-0000-0000-000000000000}"/>
          </ac:spMkLst>
        </pc:spChg>
      </pc:sldChg>
      <pc:sldChg chg="modSp mod">
        <pc:chgData name="Chloé Quirion" userId="0eab906e-209b-49ec-a808-292734cdf008" providerId="ADAL" clId="{C75430A0-D073-4C37-9890-83D41192D3DD}" dt="2021-07-08T23:19:05.326" v="220" actId="20577"/>
        <pc:sldMkLst>
          <pc:docMk/>
          <pc:sldMk cId="0" sldId="259"/>
        </pc:sldMkLst>
        <pc:spChg chg="mod">
          <ac:chgData name="Chloé Quirion" userId="0eab906e-209b-49ec-a808-292734cdf008" providerId="ADAL" clId="{C75430A0-D073-4C37-9890-83D41192D3DD}" dt="2021-07-08T23:19:05.326" v="220" actId="20577"/>
          <ac:spMkLst>
            <pc:docMk/>
            <pc:sldMk cId="0" sldId="259"/>
            <ac:spMk id="136" creationId="{00000000-0000-0000-0000-000000000000}"/>
          </ac:spMkLst>
        </pc:spChg>
      </pc:sldChg>
      <pc:sldChg chg="del">
        <pc:chgData name="Chloé Quirion" userId="0eab906e-209b-49ec-a808-292734cdf008" providerId="ADAL" clId="{C75430A0-D073-4C37-9890-83D41192D3DD}" dt="2021-07-08T23:14:20.670" v="0" actId="2696"/>
        <pc:sldMkLst>
          <pc:docMk/>
          <pc:sldMk cId="361084650" sldId="267"/>
        </pc:sldMkLst>
      </pc:sldChg>
      <pc:sldChg chg="modSp add mod">
        <pc:chgData name="Chloé Quirion" userId="0eab906e-209b-49ec-a808-292734cdf008" providerId="ADAL" clId="{C75430A0-D073-4C37-9890-83D41192D3DD}" dt="2021-07-08T23:19:39.906" v="279" actId="20577"/>
        <pc:sldMkLst>
          <pc:docMk/>
          <pc:sldMk cId="1419269177" sldId="267"/>
        </pc:sldMkLst>
        <pc:spChg chg="mod">
          <ac:chgData name="Chloé Quirion" userId="0eab906e-209b-49ec-a808-292734cdf008" providerId="ADAL" clId="{C75430A0-D073-4C37-9890-83D41192D3DD}" dt="2021-07-08T23:19:39.906" v="279" actId="20577"/>
          <ac:spMkLst>
            <pc:docMk/>
            <pc:sldMk cId="1419269177" sldId="267"/>
            <ac:spMk id="136" creationId="{00000000-0000-0000-0000-000000000000}"/>
          </ac:spMkLst>
        </pc:spChg>
      </pc:sldChg>
      <pc:sldChg chg="modSp add mod">
        <pc:chgData name="Chloé Quirion" userId="0eab906e-209b-49ec-a808-292734cdf008" providerId="ADAL" clId="{C75430A0-D073-4C37-9890-83D41192D3DD}" dt="2021-07-08T23:38:18.186" v="711" actId="20577"/>
        <pc:sldMkLst>
          <pc:docMk/>
          <pc:sldMk cId="2278176977" sldId="268"/>
        </pc:sldMkLst>
        <pc:spChg chg="mod">
          <ac:chgData name="Chloé Quirion" userId="0eab906e-209b-49ec-a808-292734cdf008" providerId="ADAL" clId="{C75430A0-D073-4C37-9890-83D41192D3DD}" dt="2021-07-08T23:38:04.428" v="707" actId="20577"/>
          <ac:spMkLst>
            <pc:docMk/>
            <pc:sldMk cId="2278176977" sldId="268"/>
            <ac:spMk id="136" creationId="{00000000-0000-0000-0000-000000000000}"/>
          </ac:spMkLst>
        </pc:spChg>
        <pc:spChg chg="mod">
          <ac:chgData name="Chloé Quirion" userId="0eab906e-209b-49ec-a808-292734cdf008" providerId="ADAL" clId="{C75430A0-D073-4C37-9890-83D41192D3DD}" dt="2021-07-08T23:38:18.186" v="711" actId="20577"/>
          <ac:spMkLst>
            <pc:docMk/>
            <pc:sldMk cId="2278176977" sldId="268"/>
            <ac:spMk id="138" creationId="{00000000-0000-0000-0000-000000000000}"/>
          </ac:spMkLst>
        </pc:spChg>
        <pc:picChg chg="mod">
          <ac:chgData name="Chloé Quirion" userId="0eab906e-209b-49ec-a808-292734cdf008" providerId="ADAL" clId="{C75430A0-D073-4C37-9890-83D41192D3DD}" dt="2021-07-08T23:21:37.790" v="347" actId="14826"/>
          <ac:picMkLst>
            <pc:docMk/>
            <pc:sldMk cId="2278176977" sldId="268"/>
            <ac:picMk id="137" creationId="{00000000-0000-0000-0000-000000000000}"/>
          </ac:picMkLst>
        </pc:picChg>
      </pc:sldChg>
    </pc:docChg>
  </pc:docChgLst>
  <pc:docChgLst>
    <pc:chgData name="Mathilde Hountchégnon" userId="7e7244cd-f7d1-4885-8845-67442ac59727" providerId="ADAL" clId="{1B4CF3CB-4775-454E-9DA2-ADFE1A054178}"/>
    <pc:docChg chg="custSel modSld">
      <pc:chgData name="Mathilde Hountchégnon" userId="7e7244cd-f7d1-4885-8845-67442ac59727" providerId="ADAL" clId="{1B4CF3CB-4775-454E-9DA2-ADFE1A054178}" dt="2021-07-13T00:59:50.823" v="11" actId="14100"/>
      <pc:docMkLst>
        <pc:docMk/>
      </pc:docMkLst>
      <pc:sldChg chg="addCm modCm">
        <pc:chgData name="Mathilde Hountchégnon" userId="7e7244cd-f7d1-4885-8845-67442ac59727" providerId="ADAL" clId="{1B4CF3CB-4775-454E-9DA2-ADFE1A054178}" dt="2021-07-13T00:32:54.133" v="7"/>
        <pc:sldMkLst>
          <pc:docMk/>
          <pc:sldMk cId="0" sldId="258"/>
        </pc:sldMkLst>
      </pc:sldChg>
      <pc:sldChg chg="addCm modCm">
        <pc:chgData name="Mathilde Hountchégnon" userId="7e7244cd-f7d1-4885-8845-67442ac59727" providerId="ADAL" clId="{1B4CF3CB-4775-454E-9DA2-ADFE1A054178}" dt="2021-07-13T00:13:26.006" v="1"/>
        <pc:sldMkLst>
          <pc:docMk/>
          <pc:sldMk cId="2598161077" sldId="270"/>
        </pc:sldMkLst>
      </pc:sldChg>
      <pc:sldChg chg="addCm modCm">
        <pc:chgData name="Mathilde Hountchégnon" userId="7e7244cd-f7d1-4885-8845-67442ac59727" providerId="ADAL" clId="{1B4CF3CB-4775-454E-9DA2-ADFE1A054178}" dt="2021-07-13T00:23:57.166" v="3"/>
        <pc:sldMkLst>
          <pc:docMk/>
          <pc:sldMk cId="2966926951" sldId="271"/>
        </pc:sldMkLst>
      </pc:sldChg>
      <pc:sldChg chg="addCm modCm">
        <pc:chgData name="Mathilde Hountchégnon" userId="7e7244cd-f7d1-4885-8845-67442ac59727" providerId="ADAL" clId="{1B4CF3CB-4775-454E-9DA2-ADFE1A054178}" dt="2021-07-13T00:24:22.998" v="5"/>
        <pc:sldMkLst>
          <pc:docMk/>
          <pc:sldMk cId="1884601116" sldId="272"/>
        </pc:sldMkLst>
      </pc:sldChg>
      <pc:sldChg chg="modSp mod addCm modCm">
        <pc:chgData name="Mathilde Hountchégnon" userId="7e7244cd-f7d1-4885-8845-67442ac59727" providerId="ADAL" clId="{1B4CF3CB-4775-454E-9DA2-ADFE1A054178}" dt="2021-07-13T00:59:36.292" v="10" actId="20577"/>
        <pc:sldMkLst>
          <pc:docMk/>
          <pc:sldMk cId="1299587432" sldId="278"/>
        </pc:sldMkLst>
        <pc:spChg chg="mod">
          <ac:chgData name="Mathilde Hountchégnon" userId="7e7244cd-f7d1-4885-8845-67442ac59727" providerId="ADAL" clId="{1B4CF3CB-4775-454E-9DA2-ADFE1A054178}" dt="2021-07-13T00:59:36.292" v="10" actId="20577"/>
          <ac:spMkLst>
            <pc:docMk/>
            <pc:sldMk cId="1299587432" sldId="278"/>
            <ac:spMk id="138" creationId="{00000000-0000-0000-0000-000000000000}"/>
          </ac:spMkLst>
        </pc:spChg>
      </pc:sldChg>
      <pc:sldChg chg="modSp mod">
        <pc:chgData name="Mathilde Hountchégnon" userId="7e7244cd-f7d1-4885-8845-67442ac59727" providerId="ADAL" clId="{1B4CF3CB-4775-454E-9DA2-ADFE1A054178}" dt="2021-07-13T00:59:50.823" v="11" actId="14100"/>
        <pc:sldMkLst>
          <pc:docMk/>
          <pc:sldMk cId="423244767" sldId="280"/>
        </pc:sldMkLst>
        <pc:spChg chg="mod">
          <ac:chgData name="Mathilde Hountchégnon" userId="7e7244cd-f7d1-4885-8845-67442ac59727" providerId="ADAL" clId="{1B4CF3CB-4775-454E-9DA2-ADFE1A054178}" dt="2021-07-13T00:59:50.823" v="11" actId="14100"/>
          <ac:spMkLst>
            <pc:docMk/>
            <pc:sldMk cId="423244767" sldId="280"/>
            <ac:spMk id="136" creationId="{00000000-0000-0000-0000-000000000000}"/>
          </ac:spMkLst>
        </pc:spChg>
      </pc:sldChg>
    </pc:docChg>
  </pc:docChgLst>
  <pc:docChgLst>
    <pc:chgData name="Chloé Quirion" userId="0eab906e-209b-49ec-a808-292734cdf008" providerId="ADAL" clId="{A79CF296-F00F-4723-ADAA-9C0942A5DAB9}"/>
    <pc:docChg chg="modSld">
      <pc:chgData name="Chloé Quirion" userId="0eab906e-209b-49ec-a808-292734cdf008" providerId="ADAL" clId="{A79CF296-F00F-4723-ADAA-9C0942A5DAB9}" dt="2021-08-20T16:26:37.808" v="15" actId="20577"/>
      <pc:docMkLst>
        <pc:docMk/>
      </pc:docMkLst>
      <pc:sldChg chg="modSp mod">
        <pc:chgData name="Chloé Quirion" userId="0eab906e-209b-49ec-a808-292734cdf008" providerId="ADAL" clId="{A79CF296-F00F-4723-ADAA-9C0942A5DAB9}" dt="2021-08-20T16:25:32.864" v="4" actId="20577"/>
        <pc:sldMkLst>
          <pc:docMk/>
          <pc:sldMk cId="0" sldId="256"/>
        </pc:sldMkLst>
        <pc:spChg chg="mod">
          <ac:chgData name="Chloé Quirion" userId="0eab906e-209b-49ec-a808-292734cdf008" providerId="ADAL" clId="{A79CF296-F00F-4723-ADAA-9C0942A5DAB9}" dt="2021-08-20T16:25:32.864" v="4" actId="20577"/>
          <ac:spMkLst>
            <pc:docMk/>
            <pc:sldMk cId="0" sldId="256"/>
            <ac:spMk id="127" creationId="{00000000-0000-0000-0000-000000000000}"/>
          </ac:spMkLst>
        </pc:spChg>
      </pc:sldChg>
      <pc:sldChg chg="modSp mod">
        <pc:chgData name="Chloé Quirion" userId="0eab906e-209b-49ec-a808-292734cdf008" providerId="ADAL" clId="{A79CF296-F00F-4723-ADAA-9C0942A5DAB9}" dt="2021-08-20T16:25:36.370" v="5" actId="20577"/>
        <pc:sldMkLst>
          <pc:docMk/>
          <pc:sldMk cId="0" sldId="257"/>
        </pc:sldMkLst>
        <pc:spChg chg="mod">
          <ac:chgData name="Chloé Quirion" userId="0eab906e-209b-49ec-a808-292734cdf008" providerId="ADAL" clId="{A79CF296-F00F-4723-ADAA-9C0942A5DAB9}" dt="2021-08-20T16:25:36.370" v="5" actId="20577"/>
          <ac:spMkLst>
            <pc:docMk/>
            <pc:sldMk cId="0" sldId="257"/>
            <ac:spMk id="131" creationId="{00000000-0000-0000-0000-000000000000}"/>
          </ac:spMkLst>
        </pc:spChg>
      </pc:sldChg>
      <pc:sldChg chg="modSp mod">
        <pc:chgData name="Chloé Quirion" userId="0eab906e-209b-49ec-a808-292734cdf008" providerId="ADAL" clId="{A79CF296-F00F-4723-ADAA-9C0942A5DAB9}" dt="2021-08-20T16:25:56.281" v="8" actId="20577"/>
        <pc:sldMkLst>
          <pc:docMk/>
          <pc:sldMk cId="1884601116" sldId="272"/>
        </pc:sldMkLst>
        <pc:spChg chg="mod">
          <ac:chgData name="Chloé Quirion" userId="0eab906e-209b-49ec-a808-292734cdf008" providerId="ADAL" clId="{A79CF296-F00F-4723-ADAA-9C0942A5DAB9}" dt="2021-08-20T16:25:56.281" v="8" actId="20577"/>
          <ac:spMkLst>
            <pc:docMk/>
            <pc:sldMk cId="1884601116" sldId="272"/>
            <ac:spMk id="3" creationId="{8A1551FE-FB32-4B29-92C6-25C7F8BFC293}"/>
          </ac:spMkLst>
        </pc:spChg>
        <pc:spChg chg="mod">
          <ac:chgData name="Chloé Quirion" userId="0eab906e-209b-49ec-a808-292734cdf008" providerId="ADAL" clId="{A79CF296-F00F-4723-ADAA-9C0942A5DAB9}" dt="2021-08-20T16:25:51.855" v="6" actId="20577"/>
          <ac:spMkLst>
            <pc:docMk/>
            <pc:sldMk cId="1884601116" sldId="272"/>
            <ac:spMk id="133" creationId="{00000000-0000-0000-0000-000000000000}"/>
          </ac:spMkLst>
        </pc:spChg>
      </pc:sldChg>
      <pc:sldChg chg="modSp mod">
        <pc:chgData name="Chloé Quirion" userId="0eab906e-209b-49ec-a808-292734cdf008" providerId="ADAL" clId="{A79CF296-F00F-4723-ADAA-9C0942A5DAB9}" dt="2021-08-20T16:26:01.408" v="9" actId="20577"/>
        <pc:sldMkLst>
          <pc:docMk/>
          <pc:sldMk cId="1351147954" sldId="273"/>
        </pc:sldMkLst>
        <pc:spChg chg="mod">
          <ac:chgData name="Chloé Quirion" userId="0eab906e-209b-49ec-a808-292734cdf008" providerId="ADAL" clId="{A79CF296-F00F-4723-ADAA-9C0942A5DAB9}" dt="2021-08-20T16:26:01.408" v="9" actId="20577"/>
          <ac:spMkLst>
            <pc:docMk/>
            <pc:sldMk cId="1351147954" sldId="273"/>
            <ac:spMk id="3" creationId="{8A1551FE-FB32-4B29-92C6-25C7F8BFC293}"/>
          </ac:spMkLst>
        </pc:spChg>
      </pc:sldChg>
      <pc:sldChg chg="modSp mod">
        <pc:chgData name="Chloé Quirion" userId="0eab906e-209b-49ec-a808-292734cdf008" providerId="ADAL" clId="{A79CF296-F00F-4723-ADAA-9C0942A5DAB9}" dt="2021-08-20T16:26:11.615" v="12" actId="20577"/>
        <pc:sldMkLst>
          <pc:docMk/>
          <pc:sldMk cId="1291634260" sldId="274"/>
        </pc:sldMkLst>
        <pc:spChg chg="mod">
          <ac:chgData name="Chloé Quirion" userId="0eab906e-209b-49ec-a808-292734cdf008" providerId="ADAL" clId="{A79CF296-F00F-4723-ADAA-9C0942A5DAB9}" dt="2021-08-20T16:26:11.615" v="12" actId="20577"/>
          <ac:spMkLst>
            <pc:docMk/>
            <pc:sldMk cId="1291634260" sldId="274"/>
            <ac:spMk id="3" creationId="{8A1551FE-FB32-4B29-92C6-25C7F8BFC293}"/>
          </ac:spMkLst>
        </pc:spChg>
        <pc:spChg chg="mod">
          <ac:chgData name="Chloé Quirion" userId="0eab906e-209b-49ec-a808-292734cdf008" providerId="ADAL" clId="{A79CF296-F00F-4723-ADAA-9C0942A5DAB9}" dt="2021-08-20T16:26:06.449" v="10" actId="20577"/>
          <ac:spMkLst>
            <pc:docMk/>
            <pc:sldMk cId="1291634260" sldId="274"/>
            <ac:spMk id="133" creationId="{00000000-0000-0000-0000-000000000000}"/>
          </ac:spMkLst>
        </pc:spChg>
      </pc:sldChg>
      <pc:sldChg chg="modSp mod">
        <pc:chgData name="Chloé Quirion" userId="0eab906e-209b-49ec-a808-292734cdf008" providerId="ADAL" clId="{A79CF296-F00F-4723-ADAA-9C0942A5DAB9}" dt="2021-08-20T16:26:24.057" v="13" actId="20577"/>
        <pc:sldMkLst>
          <pc:docMk/>
          <pc:sldMk cId="523455241" sldId="277"/>
        </pc:sldMkLst>
        <pc:spChg chg="mod">
          <ac:chgData name="Chloé Quirion" userId="0eab906e-209b-49ec-a808-292734cdf008" providerId="ADAL" clId="{A79CF296-F00F-4723-ADAA-9C0942A5DAB9}" dt="2021-08-20T16:26:24.057" v="13" actId="20577"/>
          <ac:spMkLst>
            <pc:docMk/>
            <pc:sldMk cId="523455241" sldId="277"/>
            <ac:spMk id="131" creationId="{00000000-0000-0000-0000-000000000000}"/>
          </ac:spMkLst>
        </pc:spChg>
        <pc:picChg chg="mod">
          <ac:chgData name="Chloé Quirion" userId="0eab906e-209b-49ec-a808-292734cdf008" providerId="ADAL" clId="{A79CF296-F00F-4723-ADAA-9C0942A5DAB9}" dt="2021-07-15T13:33:15.097" v="3" actId="1076"/>
          <ac:picMkLst>
            <pc:docMk/>
            <pc:sldMk cId="523455241" sldId="277"/>
            <ac:picMk id="130" creationId="{00000000-0000-0000-0000-000000000000}"/>
          </ac:picMkLst>
        </pc:picChg>
      </pc:sldChg>
      <pc:sldChg chg="modSp mod">
        <pc:chgData name="Chloé Quirion" userId="0eab906e-209b-49ec-a808-292734cdf008" providerId="ADAL" clId="{A79CF296-F00F-4723-ADAA-9C0942A5DAB9}" dt="2021-08-20T16:26:29.280" v="14" actId="20577"/>
        <pc:sldMkLst>
          <pc:docMk/>
          <pc:sldMk cId="423244767" sldId="280"/>
        </pc:sldMkLst>
        <pc:spChg chg="mod">
          <ac:chgData name="Chloé Quirion" userId="0eab906e-209b-49ec-a808-292734cdf008" providerId="ADAL" clId="{A79CF296-F00F-4723-ADAA-9C0942A5DAB9}" dt="2021-08-20T16:26:29.280" v="14" actId="20577"/>
          <ac:spMkLst>
            <pc:docMk/>
            <pc:sldMk cId="423244767" sldId="280"/>
            <ac:spMk id="136" creationId="{00000000-0000-0000-0000-000000000000}"/>
          </ac:spMkLst>
        </pc:spChg>
      </pc:sldChg>
      <pc:sldChg chg="modSp mod">
        <pc:chgData name="Chloé Quirion" userId="0eab906e-209b-49ec-a808-292734cdf008" providerId="ADAL" clId="{A79CF296-F00F-4723-ADAA-9C0942A5DAB9}" dt="2021-08-20T16:26:37.808" v="15" actId="20577"/>
        <pc:sldMkLst>
          <pc:docMk/>
          <pc:sldMk cId="3601207238" sldId="281"/>
        </pc:sldMkLst>
        <pc:spChg chg="mod">
          <ac:chgData name="Chloé Quirion" userId="0eab906e-209b-49ec-a808-292734cdf008" providerId="ADAL" clId="{A79CF296-F00F-4723-ADAA-9C0942A5DAB9}" dt="2021-08-20T16:26:37.808" v="15" actId="20577"/>
          <ac:spMkLst>
            <pc:docMk/>
            <pc:sldMk cId="3601207238" sldId="281"/>
            <ac:spMk id="136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Shape 124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25" name="Shape 125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n-lt"/>
        <a:ea typeface="+mn-ea"/>
        <a:cs typeface="+mn-cs"/>
        <a:sym typeface="Calibri"/>
      </a:defRPr>
    </a:lvl1pPr>
    <a:lvl2pPr indent="228600" latinLnBrk="0">
      <a:defRPr sz="1200">
        <a:latin typeface="+mn-lt"/>
        <a:ea typeface="+mn-ea"/>
        <a:cs typeface="+mn-cs"/>
        <a:sym typeface="Calibri"/>
      </a:defRPr>
    </a:lvl2pPr>
    <a:lvl3pPr indent="457200" latinLnBrk="0">
      <a:defRPr sz="1200">
        <a:latin typeface="+mn-lt"/>
        <a:ea typeface="+mn-ea"/>
        <a:cs typeface="+mn-cs"/>
        <a:sym typeface="Calibri"/>
      </a:defRPr>
    </a:lvl3pPr>
    <a:lvl4pPr indent="685800" latinLnBrk="0">
      <a:defRPr sz="1200">
        <a:latin typeface="+mn-lt"/>
        <a:ea typeface="+mn-ea"/>
        <a:cs typeface="+mn-cs"/>
        <a:sym typeface="Calibri"/>
      </a:defRPr>
    </a:lvl4pPr>
    <a:lvl5pPr indent="914400" latinLnBrk="0">
      <a:defRPr sz="1200">
        <a:latin typeface="+mn-lt"/>
        <a:ea typeface="+mn-ea"/>
        <a:cs typeface="+mn-cs"/>
        <a:sym typeface="Calibri"/>
      </a:defRPr>
    </a:lvl5pPr>
    <a:lvl6pPr indent="1143000" latinLnBrk="0">
      <a:defRPr sz="1200">
        <a:latin typeface="+mn-lt"/>
        <a:ea typeface="+mn-ea"/>
        <a:cs typeface="+mn-cs"/>
        <a:sym typeface="Calibri"/>
      </a:defRPr>
    </a:lvl6pPr>
    <a:lvl7pPr indent="1371600" latinLnBrk="0">
      <a:defRPr sz="1200">
        <a:latin typeface="+mn-lt"/>
        <a:ea typeface="+mn-ea"/>
        <a:cs typeface="+mn-cs"/>
        <a:sym typeface="Calibri"/>
      </a:defRPr>
    </a:lvl7pPr>
    <a:lvl8pPr indent="1600200" latinLnBrk="0">
      <a:defRPr sz="1200">
        <a:latin typeface="+mn-lt"/>
        <a:ea typeface="+mn-ea"/>
        <a:cs typeface="+mn-cs"/>
        <a:sym typeface="Calibri"/>
      </a:defRPr>
    </a:lvl8pPr>
    <a:lvl9pPr indent="1828800" latinLnBrk="0">
      <a:defRPr sz="1200">
        <a:latin typeface="+mn-lt"/>
        <a:ea typeface="+mn-ea"/>
        <a:cs typeface="+mn-cs"/>
        <a:sym typeface="Calibri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5652748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3865308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031661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3070273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e du titre"/>
          <p:cNvSpPr txBox="1">
            <a:spLocks noGrp="1"/>
          </p:cNvSpPr>
          <p:nvPr>
            <p:ph type="title" hasCustomPrompt="1"/>
          </p:nvPr>
        </p:nvSpPr>
        <p:spPr>
          <a:xfrm>
            <a:off x="1524000" y="1122362"/>
            <a:ext cx="9144000" cy="4267056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7200">
                <a:latin typeface="+mj-lt"/>
              </a:defRPr>
            </a:lvl1pPr>
          </a:lstStyle>
          <a:p>
            <a:r>
              <a:t>Texte du titre</a:t>
            </a:r>
          </a:p>
        </p:txBody>
      </p:sp>
      <p:sp>
        <p:nvSpPr>
          <p:cNvPr id="13" name="Numéro de diapositiv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e du titr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r>
              <a:t>Texte du titre</a:t>
            </a:r>
          </a:p>
        </p:txBody>
      </p:sp>
      <p:sp>
        <p:nvSpPr>
          <p:cNvPr id="21" name="Texte niveau 1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dirty="0" err="1"/>
              <a:t>Texte</a:t>
            </a:r>
            <a:r>
              <a:rPr dirty="0"/>
              <a:t> </a:t>
            </a:r>
            <a:r>
              <a:rPr dirty="0" err="1"/>
              <a:t>niveau</a:t>
            </a:r>
            <a:r>
              <a:rPr dirty="0"/>
              <a:t> 1</a:t>
            </a:r>
          </a:p>
          <a:p>
            <a:pPr lvl="1"/>
            <a:r>
              <a:rPr dirty="0" err="1"/>
              <a:t>Texte</a:t>
            </a:r>
            <a:r>
              <a:rPr dirty="0"/>
              <a:t> </a:t>
            </a:r>
            <a:r>
              <a:rPr dirty="0" err="1"/>
              <a:t>niveau</a:t>
            </a:r>
            <a:r>
              <a:rPr dirty="0"/>
              <a:t> 2</a:t>
            </a:r>
          </a:p>
          <a:p>
            <a:pPr lvl="2"/>
            <a:r>
              <a:rPr dirty="0" err="1"/>
              <a:t>Texte</a:t>
            </a:r>
            <a:r>
              <a:rPr dirty="0"/>
              <a:t> </a:t>
            </a:r>
            <a:r>
              <a:rPr dirty="0" err="1"/>
              <a:t>niveau</a:t>
            </a:r>
            <a:r>
              <a:rPr dirty="0"/>
              <a:t> 3</a:t>
            </a:r>
          </a:p>
          <a:p>
            <a:pPr lvl="3"/>
            <a:r>
              <a:rPr dirty="0" err="1"/>
              <a:t>Texte</a:t>
            </a:r>
            <a:r>
              <a:rPr dirty="0"/>
              <a:t> </a:t>
            </a:r>
            <a:r>
              <a:rPr dirty="0" err="1"/>
              <a:t>niveau</a:t>
            </a:r>
            <a:r>
              <a:rPr dirty="0"/>
              <a:t> 4</a:t>
            </a:r>
          </a:p>
          <a:p>
            <a:pPr lvl="4"/>
            <a:r>
              <a:rPr dirty="0" err="1"/>
              <a:t>Texte</a:t>
            </a:r>
            <a:r>
              <a:rPr dirty="0"/>
              <a:t> </a:t>
            </a:r>
            <a:r>
              <a:rPr dirty="0" err="1"/>
              <a:t>niveau</a:t>
            </a:r>
            <a:r>
              <a:rPr dirty="0"/>
              <a:t> 5</a:t>
            </a:r>
          </a:p>
        </p:txBody>
      </p:sp>
      <p:sp>
        <p:nvSpPr>
          <p:cNvPr id="22" name="Numéro de diapositiv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e du titre"/>
          <p:cNvSpPr txBox="1">
            <a:spLocks noGrp="1"/>
          </p:cNvSpPr>
          <p:nvPr>
            <p:ph type="title" hasCustomPrompt="1"/>
          </p:nvPr>
        </p:nvSpPr>
        <p:spPr>
          <a:xfrm>
            <a:off x="0" y="3297381"/>
            <a:ext cx="12192000" cy="1953491"/>
          </a:xfrm>
          <a:prstGeom prst="rect">
            <a:avLst/>
          </a:prstGeom>
          <a:solidFill>
            <a:schemeClr val="accent5">
              <a:lumMod val="75000"/>
            </a:schemeClr>
          </a:solidFill>
          <a:ln w="57150">
            <a:solidFill>
              <a:srgbClr val="000000"/>
            </a:solidFill>
            <a:round/>
          </a:ln>
        </p:spPr>
        <p:txBody>
          <a:bodyPr anchor="ctr"/>
          <a:lstStyle>
            <a:lvl1pPr algn="ctr">
              <a:defRPr sz="60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fr-CA" dirty="0"/>
              <a:t>Titre de la section</a:t>
            </a:r>
            <a:endParaRPr dirty="0"/>
          </a:p>
        </p:txBody>
      </p:sp>
      <p:sp>
        <p:nvSpPr>
          <p:cNvPr id="30" name="Numéro de diapositiv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e du titr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Texte du titre</a:t>
            </a:r>
          </a:p>
        </p:txBody>
      </p:sp>
      <p:sp>
        <p:nvSpPr>
          <p:cNvPr id="38" name="Texte niveau 1…"/>
          <p:cNvSpPr txBox="1">
            <a:spLocks noGrp="1"/>
          </p:cNvSpPr>
          <p:nvPr>
            <p:ph type="body"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 5</a:t>
            </a:r>
          </a:p>
        </p:txBody>
      </p:sp>
      <p:sp>
        <p:nvSpPr>
          <p:cNvPr id="39" name="Numéro de diapositiv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Texte du titre"/>
          <p:cNvSpPr txBox="1">
            <a:spLocks noGrp="1"/>
          </p:cNvSpPr>
          <p:nvPr>
            <p:ph type="title"/>
          </p:nvPr>
        </p:nvSpPr>
        <p:spPr>
          <a:xfrm>
            <a:off x="839787" y="457200"/>
            <a:ext cx="393223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Texte du titre</a:t>
            </a:r>
          </a:p>
        </p:txBody>
      </p:sp>
      <p:sp>
        <p:nvSpPr>
          <p:cNvPr id="67" name="Espace réservé pour une image  2"/>
          <p:cNvSpPr>
            <a:spLocks noGrp="1"/>
          </p:cNvSpPr>
          <p:nvPr>
            <p:ph type="pic" sz="half" idx="21"/>
          </p:nvPr>
        </p:nvSpPr>
        <p:spPr>
          <a:xfrm>
            <a:off x="5183187" y="987425"/>
            <a:ext cx="6172201" cy="4873625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69" name="Numéro de diapositiv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‹N°›</a:t>
            </a:fld>
            <a:endParaRPr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7FA73FD-0202-4C0D-8875-350B0F0B5A09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833438" y="2101516"/>
            <a:ext cx="3850857" cy="3705559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Texte du titr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Texte du titre</a:t>
            </a:r>
          </a:p>
        </p:txBody>
      </p:sp>
      <p:sp>
        <p:nvSpPr>
          <p:cNvPr id="111" name="Numéro de diapositiv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Numéro de diapositiv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‹N°›</a:t>
            </a:fld>
            <a:endParaRPr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E2987193-8F79-4A77-99A2-E09DD80ACAD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-1993065"/>
            <a:ext cx="10515600" cy="1325563"/>
          </a:xfrm>
        </p:spPr>
        <p:txBody>
          <a:bodyPr/>
          <a:lstStyle>
            <a:lvl1pPr>
              <a:defRPr/>
            </a:lvl1pPr>
          </a:lstStyle>
          <a:p>
            <a:r>
              <a:rPr lang="fr-FR" dirty="0"/>
              <a:t>Crédits</a:t>
            </a:r>
            <a:endParaRPr lang="fr-CA" dirty="0"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Texte du titr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Texte du titre</a:t>
            </a:r>
          </a:p>
        </p:txBody>
      </p:sp>
      <p:sp>
        <p:nvSpPr>
          <p:cNvPr id="89" name="Texte niveau 1…"/>
          <p:cNvSpPr txBox="1">
            <a:spLocks noGrp="1"/>
          </p:cNvSpPr>
          <p:nvPr>
            <p:ph type="body" sz="half" idx="1"/>
          </p:nvPr>
        </p:nvSpPr>
        <p:spPr>
          <a:xfrm>
            <a:off x="1524000" y="1828801"/>
            <a:ext cx="8919411" cy="3316914"/>
          </a:xfrm>
          <a:prstGeom prst="rect">
            <a:avLst/>
          </a:prstGeom>
        </p:spPr>
        <p:txBody>
          <a:bodyPr/>
          <a:lstStyle/>
          <a:p>
            <a:r>
              <a:rPr dirty="0" err="1"/>
              <a:t>Texte</a:t>
            </a:r>
            <a:r>
              <a:rPr dirty="0"/>
              <a:t> </a:t>
            </a:r>
            <a:r>
              <a:rPr dirty="0" err="1"/>
              <a:t>niveau</a:t>
            </a:r>
            <a:r>
              <a:rPr dirty="0"/>
              <a:t> 1</a:t>
            </a:r>
          </a:p>
          <a:p>
            <a:pPr lvl="1"/>
            <a:r>
              <a:rPr dirty="0" err="1"/>
              <a:t>Texte</a:t>
            </a:r>
            <a:r>
              <a:rPr dirty="0"/>
              <a:t> </a:t>
            </a:r>
            <a:r>
              <a:rPr dirty="0" err="1"/>
              <a:t>niveau</a:t>
            </a:r>
            <a:r>
              <a:rPr dirty="0"/>
              <a:t> 2</a:t>
            </a:r>
          </a:p>
          <a:p>
            <a:pPr lvl="2"/>
            <a:r>
              <a:rPr dirty="0" err="1"/>
              <a:t>Texte</a:t>
            </a:r>
            <a:r>
              <a:rPr dirty="0"/>
              <a:t> </a:t>
            </a:r>
            <a:r>
              <a:rPr dirty="0" err="1"/>
              <a:t>niveau</a:t>
            </a:r>
            <a:r>
              <a:rPr dirty="0"/>
              <a:t> 3</a:t>
            </a:r>
          </a:p>
          <a:p>
            <a:pPr lvl="3"/>
            <a:r>
              <a:rPr dirty="0" err="1"/>
              <a:t>Texte</a:t>
            </a:r>
            <a:r>
              <a:rPr dirty="0"/>
              <a:t> </a:t>
            </a:r>
            <a:r>
              <a:rPr dirty="0" err="1"/>
              <a:t>niveau</a:t>
            </a:r>
            <a:r>
              <a:rPr dirty="0"/>
              <a:t> 4</a:t>
            </a:r>
          </a:p>
          <a:p>
            <a:pPr lvl="4"/>
            <a:r>
              <a:rPr dirty="0" err="1"/>
              <a:t>Texte</a:t>
            </a:r>
            <a:r>
              <a:rPr dirty="0"/>
              <a:t> </a:t>
            </a:r>
            <a:r>
              <a:rPr dirty="0" err="1"/>
              <a:t>niveau</a:t>
            </a:r>
            <a:r>
              <a:rPr dirty="0"/>
              <a:t> 5</a:t>
            </a:r>
          </a:p>
        </p:txBody>
      </p:sp>
      <p:sp>
        <p:nvSpPr>
          <p:cNvPr id="90" name="Rectangle 3"/>
          <p:cNvSpPr txBox="1"/>
          <p:nvPr/>
        </p:nvSpPr>
        <p:spPr>
          <a:xfrm>
            <a:off x="1092396" y="5299054"/>
            <a:ext cx="1594729" cy="54933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 algn="ctr">
              <a:defRPr sz="3600">
                <a:effectLst>
                  <a:outerShdw blurRad="38100" dist="19050" dir="2700000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t>Source: </a:t>
            </a:r>
          </a:p>
        </p:txBody>
      </p:sp>
      <p:sp>
        <p:nvSpPr>
          <p:cNvPr id="6" name="Texte niveau 1…">
            <a:extLst>
              <a:ext uri="{FF2B5EF4-FFF2-40B4-BE49-F238E27FC236}">
                <a16:creationId xmlns:a16="http://schemas.microsoft.com/office/drawing/2014/main" id="{AAF6238C-55D0-434A-B1B3-B6C0B384DA2C}"/>
              </a:ext>
            </a:extLst>
          </p:cNvPr>
          <p:cNvSpPr txBox="1">
            <a:spLocks noGrp="1"/>
          </p:cNvSpPr>
          <p:nvPr>
            <p:ph type="body" sz="half" idx="10"/>
          </p:nvPr>
        </p:nvSpPr>
        <p:spPr>
          <a:xfrm>
            <a:off x="2847473" y="5245768"/>
            <a:ext cx="8398043" cy="138384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 5</a:t>
            </a:r>
          </a:p>
        </p:txBody>
      </p:sp>
      <p:pic>
        <p:nvPicPr>
          <p:cNvPr id="3" name="Graphique 2" descr="Guillemet ouvert avec un remplissage uni">
            <a:extLst>
              <a:ext uri="{FF2B5EF4-FFF2-40B4-BE49-F238E27FC236}">
                <a16:creationId xmlns:a16="http://schemas.microsoft.com/office/drawing/2014/main" id="{356FC24A-FFDF-469C-B69A-D294BBE58E2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25642" y="1608220"/>
            <a:ext cx="914400" cy="914400"/>
          </a:xfrm>
          <a:prstGeom prst="rect">
            <a:avLst/>
          </a:prstGeom>
        </p:spPr>
      </p:pic>
      <p:pic>
        <p:nvPicPr>
          <p:cNvPr id="9" name="Graphique 8" descr="Guillemet ouvert avec un remplissage uni">
            <a:extLst>
              <a:ext uri="{FF2B5EF4-FFF2-40B4-BE49-F238E27FC236}">
                <a16:creationId xmlns:a16="http://schemas.microsoft.com/office/drawing/2014/main" id="{5227712B-BCAD-4A33-993C-15A87937080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0800000">
            <a:off x="10451432" y="4359441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1806513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e du titre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>
            <a:normAutofit/>
          </a:bodyPr>
          <a:lstStyle/>
          <a:p>
            <a:r>
              <a:t>Texte du titre</a:t>
            </a:r>
          </a:p>
        </p:txBody>
      </p:sp>
      <p:sp>
        <p:nvSpPr>
          <p:cNvPr id="3" name="Texte niveau 1…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2288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normAutofit/>
          </a:bodyPr>
          <a:lstStyle/>
          <a:p>
            <a:r>
              <a:rPr dirty="0" err="1"/>
              <a:t>Texte</a:t>
            </a:r>
            <a:r>
              <a:rPr dirty="0"/>
              <a:t> </a:t>
            </a:r>
            <a:r>
              <a:rPr dirty="0" err="1"/>
              <a:t>niveau</a:t>
            </a:r>
            <a:r>
              <a:rPr dirty="0"/>
              <a:t> 1</a:t>
            </a:r>
          </a:p>
          <a:p>
            <a:pPr lvl="1"/>
            <a:r>
              <a:rPr dirty="0" err="1"/>
              <a:t>Texte</a:t>
            </a:r>
            <a:r>
              <a:rPr dirty="0"/>
              <a:t> </a:t>
            </a:r>
            <a:r>
              <a:rPr dirty="0" err="1"/>
              <a:t>niveau</a:t>
            </a:r>
            <a:r>
              <a:rPr dirty="0"/>
              <a:t> 2</a:t>
            </a:r>
          </a:p>
          <a:p>
            <a:pPr lvl="2"/>
            <a:r>
              <a:rPr dirty="0" err="1"/>
              <a:t>Texte</a:t>
            </a:r>
            <a:r>
              <a:rPr dirty="0"/>
              <a:t> </a:t>
            </a:r>
            <a:r>
              <a:rPr dirty="0" err="1"/>
              <a:t>niveau</a:t>
            </a:r>
            <a:r>
              <a:rPr dirty="0"/>
              <a:t> 3</a:t>
            </a:r>
          </a:p>
          <a:p>
            <a:pPr lvl="3"/>
            <a:r>
              <a:rPr dirty="0" err="1"/>
              <a:t>Texte</a:t>
            </a:r>
            <a:r>
              <a:rPr dirty="0"/>
              <a:t> </a:t>
            </a:r>
            <a:r>
              <a:rPr dirty="0" err="1"/>
              <a:t>niveau</a:t>
            </a:r>
            <a:r>
              <a:rPr dirty="0"/>
              <a:t> 4</a:t>
            </a:r>
          </a:p>
          <a:p>
            <a:pPr lvl="4"/>
            <a:r>
              <a:rPr dirty="0" err="1"/>
              <a:t>Texte</a:t>
            </a:r>
            <a:r>
              <a:rPr dirty="0"/>
              <a:t> </a:t>
            </a:r>
            <a:r>
              <a:rPr dirty="0" err="1"/>
              <a:t>niveau</a:t>
            </a:r>
            <a:r>
              <a:rPr dirty="0"/>
              <a:t> 5</a:t>
            </a:r>
          </a:p>
        </p:txBody>
      </p:sp>
      <p:sp>
        <p:nvSpPr>
          <p:cNvPr id="4" name="Numéro de diapositive"/>
          <p:cNvSpPr txBox="1">
            <a:spLocks noGrp="1"/>
          </p:cNvSpPr>
          <p:nvPr>
            <p:ph type="sldNum" sz="quarter" idx="2"/>
          </p:nvPr>
        </p:nvSpPr>
        <p:spPr>
          <a:xfrm>
            <a:off x="11095176" y="6414760"/>
            <a:ext cx="258624" cy="248305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t>‹N°›</a:t>
            </a:fld>
            <a:endParaRPr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F4EA4DE0-D23B-439B-ACEB-366EE90268D5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902" y="5856726"/>
            <a:ext cx="1780043" cy="100127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5" r:id="rId5"/>
    <p:sldLayoutId id="2147483659" r:id="rId6"/>
    <p:sldLayoutId id="2147483660" r:id="rId7"/>
    <p:sldLayoutId id="2147483661" r:id="rId8"/>
  </p:sldLayoutIdLst>
  <p:transition spd="med"/>
  <p:txStyles>
    <p:titleStyle>
      <a:lvl1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1" i="0" u="none" strike="noStrike" cap="none" spc="0" baseline="0">
          <a:solidFill>
            <a:schemeClr val="bg1"/>
          </a:solidFill>
          <a:uFillTx/>
          <a:latin typeface="+mj-lt"/>
          <a:ea typeface="Calibri Light"/>
          <a:cs typeface="Calibri Light"/>
          <a:sym typeface="Calibri Light"/>
        </a:defRPr>
      </a:lvl1pPr>
      <a:lvl2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2pPr>
      <a:lvl3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3pPr>
      <a:lvl4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4pPr>
      <a:lvl5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5pPr>
      <a:lvl6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6pPr>
      <a:lvl7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7pPr>
      <a:lvl8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8pPr>
      <a:lvl9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9pPr>
    </p:titleStyle>
    <p:bodyStyle>
      <a:lvl1pPr marL="228600" marR="0" indent="-228600" algn="l" defTabSz="914400" rtl="0" latinLnBrk="0">
        <a:lnSpc>
          <a:spcPct val="125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1pPr>
      <a:lvl2pPr marL="723900" marR="0" indent="-266700" algn="l" defTabSz="914400" rtl="0" latinLnBrk="0">
        <a:lnSpc>
          <a:spcPct val="125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2pPr>
      <a:lvl3pPr marL="1234439" marR="0" indent="-320039" algn="l" defTabSz="914400" rtl="0" latinLnBrk="0">
        <a:lnSpc>
          <a:spcPct val="125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3pPr>
      <a:lvl4pPr marL="1727200" marR="0" indent="-355600" algn="l" defTabSz="914400" rtl="0" latinLnBrk="0">
        <a:lnSpc>
          <a:spcPct val="125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4pPr>
      <a:lvl5pPr marL="2184400" marR="0" indent="-355600" algn="l" defTabSz="914400" rtl="0" latinLnBrk="0">
        <a:lnSpc>
          <a:spcPct val="125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5pPr>
      <a:lvl6pPr marL="26416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6pPr>
      <a:lvl7pPr marL="30988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7pPr>
      <a:lvl8pPr marL="35560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8pPr>
      <a:lvl9pPr marL="4013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5.xml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8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4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0.xml"/><Relationship Id="rId1" Type="http://schemas.openxmlformats.org/officeDocument/2006/relationships/tags" Target="../tags/tag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4" Type="http://schemas.openxmlformats.org/officeDocument/2006/relationships/notesSlide" Target="../notesSlides/notesSlid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4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4" Type="http://schemas.openxmlformats.org/officeDocument/2006/relationships/notesSlide" Target="../notesSlides/notesSl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4" Type="http://schemas.openxmlformats.org/officeDocument/2006/relationships/notesSlide" Target="../notesSlides/notesSlid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tags" Target="../tags/tag22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6" Type="http://schemas.openxmlformats.org/officeDocument/2006/relationships/image" Target="../media/image5.jpg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tags" Target="../tags/tag25.xml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4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tags" Target="../tags/tag28.xml"/><Relationship Id="rId2" Type="http://schemas.openxmlformats.org/officeDocument/2006/relationships/tags" Target="../tags/tag27.xml"/><Relationship Id="rId1" Type="http://schemas.openxmlformats.org/officeDocument/2006/relationships/tags" Target="../tags/tag26.xml"/><Relationship Id="rId5" Type="http://schemas.openxmlformats.org/officeDocument/2006/relationships/image" Target="../media/image6.jpg"/><Relationship Id="rId4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5" Type="http://schemas.openxmlformats.org/officeDocument/2006/relationships/image" Target="../media/image7.jpg"/><Relationship Id="rId4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tags" Target="../tags/tag33.xml"/><Relationship Id="rId1" Type="http://schemas.openxmlformats.org/officeDocument/2006/relationships/tags" Target="../tags/tag32.xml"/><Relationship Id="rId4" Type="http://schemas.openxmlformats.org/officeDocument/2006/relationships/image" Target="../media/image8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tags" Target="../tags/tag36.xml"/><Relationship Id="rId2" Type="http://schemas.openxmlformats.org/officeDocument/2006/relationships/tags" Target="../tags/tag35.xml"/><Relationship Id="rId1" Type="http://schemas.openxmlformats.org/officeDocument/2006/relationships/tags" Target="../tags/tag34.xml"/><Relationship Id="rId5" Type="http://schemas.openxmlformats.org/officeDocument/2006/relationships/image" Target="../media/image9.png"/><Relationship Id="rId4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tags" Target="../tags/tag39.xml"/><Relationship Id="rId2" Type="http://schemas.openxmlformats.org/officeDocument/2006/relationships/tags" Target="../tags/tag38.xml"/><Relationship Id="rId1" Type="http://schemas.openxmlformats.org/officeDocument/2006/relationships/tags" Target="../tags/tag37.xml"/><Relationship Id="rId5" Type="http://schemas.openxmlformats.org/officeDocument/2006/relationships/image" Target="../media/image9.png"/><Relationship Id="rId4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tags" Target="../tags/tag42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45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tags" Target="../tags/tag48.xml"/><Relationship Id="rId2" Type="http://schemas.openxmlformats.org/officeDocument/2006/relationships/tags" Target="../tags/tag47.xml"/><Relationship Id="rId1" Type="http://schemas.openxmlformats.org/officeDocument/2006/relationships/tags" Target="../tags/tag46.xml"/><Relationship Id="rId6" Type="http://schemas.openxmlformats.org/officeDocument/2006/relationships/image" Target="../media/image11.png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4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Titre 1"/>
          <p:cNvSpPr txBox="1">
            <a:spLocks noGrp="1"/>
          </p:cNvSpPr>
          <p:nvPr>
            <p:ph type="ctrTitle"/>
            <p:custDataLst>
              <p:tags r:id="rId1"/>
            </p:custDataLst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fr-CA" sz="5400" dirty="0"/>
              <a:t>Module 3</a:t>
            </a:r>
            <a:br>
              <a:rPr lang="fr-CA" dirty="0"/>
            </a:br>
            <a:r>
              <a:rPr lang="fr-CA" dirty="0"/>
              <a:t>Évolution des droits LGBTQ2S+</a:t>
            </a:r>
            <a:endParaRPr dirty="0"/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" name="Image 3" descr="Charte canadienne des droits et libertés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56754" y="-1434336"/>
            <a:ext cx="12348753" cy="9699946"/>
          </a:xfrm>
          <a:prstGeom prst="rect">
            <a:avLst/>
          </a:prstGeom>
          <a:ln w="12700">
            <a:miter lim="400000"/>
          </a:ln>
        </p:spPr>
      </p:pic>
      <p:sp>
        <p:nvSpPr>
          <p:cNvPr id="131" name="Titre 1"/>
          <p:cNvSpPr txBox="1"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-54187" y="3429000"/>
            <a:ext cx="12246186" cy="2185036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r>
              <a:rPr lang="fr-CA" dirty="0"/>
              <a:t>A. Les droits des communautés LGBTQ2S+ dans la Charte canadienne des droits et libertés</a:t>
            </a:r>
            <a:endParaRPr dirty="0"/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Titre 1"/>
          <p:cNvSpPr txBox="1">
            <a:spLocks noGrp="1"/>
          </p:cNvSpPr>
          <p:nvPr>
            <p:ph type="title"/>
            <p:custDataLst>
              <p:tags r:id="rId1"/>
            </p:custDataLst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fr-CA" dirty="0"/>
              <a:t>A. Application de la Charte canadienne des droits et libertés</a:t>
            </a:r>
            <a:endParaRPr dirty="0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A1551FE-FB32-4B29-92C6-25C7F8BFC293}"/>
              </a:ext>
            </a:extLst>
          </p:cNvPr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>
            <a:normAutofit lnSpcReduction="10000"/>
          </a:bodyPr>
          <a:lstStyle/>
          <a:p>
            <a:pPr lvl="1"/>
            <a:r>
              <a:rPr lang="fr-CA" b="1" dirty="0"/>
              <a:t>Application</a:t>
            </a:r>
            <a:r>
              <a:rPr lang="fr-CA" dirty="0"/>
              <a:t>:</a:t>
            </a:r>
          </a:p>
          <a:p>
            <a:pPr lvl="1"/>
            <a:r>
              <a:rPr lang="fr-CA" dirty="0"/>
              <a:t>Le gouvernement fédéral et ses représentants ;</a:t>
            </a:r>
          </a:p>
          <a:p>
            <a:pPr lvl="1"/>
            <a:r>
              <a:rPr lang="fr-CA" dirty="0"/>
              <a:t>Les gouvernements provinciaux et territoriaux et leurs représentants.</a:t>
            </a:r>
          </a:p>
          <a:p>
            <a:pPr lvl="1"/>
            <a:r>
              <a:rPr lang="fr-CA" b="1" dirty="0"/>
              <a:t>Plainte</a:t>
            </a:r>
            <a:r>
              <a:rPr lang="fr-CA" dirty="0"/>
              <a:t>:</a:t>
            </a:r>
          </a:p>
          <a:p>
            <a:pPr lvl="1"/>
            <a:r>
              <a:rPr lang="fr-CA" dirty="0"/>
              <a:t>Si tes droits garantis par la Charte sont violés, tu peux demander justice à un tribunal compétent.</a:t>
            </a:r>
          </a:p>
          <a:p>
            <a:pPr lvl="1"/>
            <a:endParaRPr lang="fr-CA" dirty="0"/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Titre 1"/>
          <p:cNvSpPr txBox="1">
            <a:spLocks noGrp="1"/>
          </p:cNvSpPr>
          <p:nvPr>
            <p:ph type="title"/>
            <p:custDataLst>
              <p:tags r:id="rId1"/>
            </p:custDataLst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fr-CA" dirty="0"/>
              <a:t>A.1. Le droit à l’égalité (article 15)</a:t>
            </a:r>
            <a:endParaRPr dirty="0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A1EE6E7-3543-4ABD-A118-3B0CC6FFC963}"/>
              </a:ext>
            </a:extLst>
          </p:cNvPr>
          <p:cNvSpPr>
            <a:spLocks noGrp="1"/>
          </p:cNvSpPr>
          <p:nvPr>
            <p:ph type="body" sz="half" idx="1"/>
            <p:custDataLst>
              <p:tags r:id="rId2"/>
            </p:custDataLst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fr-CA" dirty="0"/>
              <a:t>La loi ne fait acception de personne et s’applique également à tous, et tous ont droit à la </a:t>
            </a:r>
            <a:r>
              <a:rPr lang="fr-CA" b="1" dirty="0"/>
              <a:t>même protection </a:t>
            </a:r>
            <a:r>
              <a:rPr lang="fr-CA" dirty="0"/>
              <a:t>et au </a:t>
            </a:r>
            <a:r>
              <a:rPr lang="fr-CA" b="1" dirty="0"/>
              <a:t>même bénéfice </a:t>
            </a:r>
            <a:r>
              <a:rPr lang="fr-CA" dirty="0"/>
              <a:t>de la loi, </a:t>
            </a:r>
            <a:r>
              <a:rPr lang="fr-CA" b="1" dirty="0"/>
              <a:t>indépendamment de toute discrimination</a:t>
            </a:r>
            <a:r>
              <a:rPr lang="fr-CA" dirty="0"/>
              <a:t>, </a:t>
            </a:r>
            <a:r>
              <a:rPr lang="fr-CA" b="1" dirty="0"/>
              <a:t>notamment </a:t>
            </a:r>
            <a:r>
              <a:rPr lang="fr-CA" dirty="0"/>
              <a:t>des discriminations fondées sur la race, l’origine nationale ou ethnique, la couleur, la religion, le sexe, l’âge ou les déficiences mentales ou physiques.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265E522-5BC6-43C8-BE65-52D042C59800}"/>
              </a:ext>
            </a:extLst>
          </p:cNvPr>
          <p:cNvSpPr>
            <a:spLocks noGrp="1"/>
          </p:cNvSpPr>
          <p:nvPr>
            <p:ph type="body" sz="half" idx="10"/>
            <p:custDataLst>
              <p:tags r:id="rId3"/>
            </p:custDataLst>
          </p:nvPr>
        </p:nvSpPr>
        <p:spPr/>
        <p:txBody>
          <a:bodyPr/>
          <a:lstStyle/>
          <a:p>
            <a:pPr marL="0" indent="0">
              <a:buNone/>
            </a:pPr>
            <a:r>
              <a:rPr lang="fr-CA" sz="2800" b="1" dirty="0">
                <a:solidFill>
                  <a:schemeClr val="accent5">
                    <a:lumMod val="75000"/>
                  </a:schemeClr>
                </a:solidFill>
              </a:rPr>
              <a:t>Article 15 de la Charte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517059688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Titre 1"/>
          <p:cNvSpPr txBox="1">
            <a:spLocks noGrp="1"/>
          </p:cNvSpPr>
          <p:nvPr>
            <p:ph type="title"/>
            <p:custDataLst>
              <p:tags r:id="rId1"/>
            </p:custDataLst>
          </p:nvPr>
        </p:nvSpPr>
        <p:spPr>
          <a:prstGeom prst="rect">
            <a:avLst/>
          </a:prstGeom>
          <a:solidFill>
            <a:schemeClr val="bg1"/>
          </a:solidFill>
        </p:spPr>
        <p:txBody>
          <a:bodyPr/>
          <a:lstStyle/>
          <a:p>
            <a:r>
              <a:rPr lang="fr-CA" dirty="0">
                <a:solidFill>
                  <a:schemeClr val="accent5">
                    <a:lumMod val="75000"/>
                  </a:schemeClr>
                </a:solidFill>
              </a:rPr>
              <a:t>Le droit à l’égalité en bref</a:t>
            </a:r>
            <a:endParaRPr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A1551FE-FB32-4B29-92C6-25C7F8BFC293}"/>
              </a:ext>
            </a:extLst>
          </p:cNvPr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>
            <a:normAutofit/>
          </a:bodyPr>
          <a:lstStyle/>
          <a:p>
            <a:pPr lvl="1"/>
            <a:r>
              <a:rPr lang="fr-CA" b="1" dirty="0"/>
              <a:t>Le droit à l’égalité, c’est le droit de ne pas être discriminé.</a:t>
            </a:r>
          </a:p>
          <a:p>
            <a:pPr lvl="1"/>
            <a:r>
              <a:rPr lang="fr-CA" b="1" dirty="0"/>
              <a:t>Discrimination: </a:t>
            </a:r>
            <a:r>
              <a:rPr lang="fr-CA" dirty="0"/>
              <a:t>Empêcher une personne de bénéficier des mêmes droits ou d’avoir accès aux mêmes services que les autres à cause d’une caractéristique personnelle (motif discriminatoire).</a:t>
            </a:r>
          </a:p>
          <a:p>
            <a:pPr lvl="1"/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598161077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Titre 1"/>
          <p:cNvSpPr txBox="1"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8200" y="191705"/>
            <a:ext cx="10515600" cy="1325563"/>
          </a:xfrm>
          <a:prstGeom prst="rect">
            <a:avLst/>
          </a:prstGeom>
          <a:solidFill>
            <a:schemeClr val="bg1"/>
          </a:solidFill>
        </p:spPr>
        <p:txBody>
          <a:bodyPr/>
          <a:lstStyle/>
          <a:p>
            <a:r>
              <a:rPr lang="fr-CA" dirty="0">
                <a:solidFill>
                  <a:schemeClr val="accent5">
                    <a:lumMod val="75000"/>
                  </a:schemeClr>
                </a:solidFill>
              </a:rPr>
              <a:t>Le droit à l’égalité en bref – motifs discriminatoires</a:t>
            </a:r>
            <a:endParaRPr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A1551FE-FB32-4B29-92C6-25C7F8BFC293}"/>
              </a:ext>
            </a:extLst>
          </p:cNvPr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302172" y="1517268"/>
            <a:ext cx="11587655" cy="5021317"/>
          </a:xfrm>
        </p:spPr>
        <p:txBody>
          <a:bodyPr>
            <a:normAutofit fontScale="77500" lnSpcReduction="20000"/>
          </a:bodyPr>
          <a:lstStyle/>
          <a:p>
            <a:pPr lvl="1"/>
            <a:r>
              <a:rPr lang="fr-CA" sz="3100" dirty="0"/>
              <a:t>Un </a:t>
            </a:r>
            <a:r>
              <a:rPr lang="fr-CA" sz="3100" b="1" dirty="0"/>
              <a:t>motif discriminatoire </a:t>
            </a:r>
            <a:r>
              <a:rPr lang="fr-CA" sz="3100" dirty="0"/>
              <a:t>est une caractéristique personnelle sur laquelle une personne se base pour traiter une autre personne différemment.</a:t>
            </a:r>
          </a:p>
          <a:p>
            <a:pPr lvl="1"/>
            <a:r>
              <a:rPr lang="fr-CA" sz="3100" dirty="0"/>
              <a:t>Certains motifs discriminatoires sont nommés à l’article 15.</a:t>
            </a:r>
          </a:p>
          <a:p>
            <a:pPr lvl="1"/>
            <a:r>
              <a:rPr lang="fr-CA" sz="3100" dirty="0"/>
              <a:t>Le mot  </a:t>
            </a:r>
            <a:r>
              <a:rPr lang="fr-CA" sz="3100" b="1" dirty="0"/>
              <a:t>« notamment » </a:t>
            </a:r>
            <a:r>
              <a:rPr lang="fr-CA" sz="3100" dirty="0"/>
              <a:t>de l’article 15 ouvre la porte à l’ajout d’autres motifs:</a:t>
            </a:r>
          </a:p>
          <a:p>
            <a:pPr lvl="2"/>
            <a:r>
              <a:rPr lang="fr-CA" sz="3100" dirty="0"/>
              <a:t>Les tribunaux ont ajouté l’</a:t>
            </a:r>
            <a:r>
              <a:rPr lang="fr-CA" sz="3100" b="1" dirty="0"/>
              <a:t>orientation sexuelle</a:t>
            </a:r>
            <a:r>
              <a:rPr lang="fr-CA" sz="3100" dirty="0"/>
              <a:t> comme motif discriminatoire en </a:t>
            </a:r>
            <a:r>
              <a:rPr lang="fr-CA" sz="3100" b="1" dirty="0"/>
              <a:t>1995</a:t>
            </a:r>
            <a:r>
              <a:rPr lang="fr-CA" sz="3100" dirty="0"/>
              <a:t>.</a:t>
            </a:r>
          </a:p>
          <a:p>
            <a:pPr lvl="2"/>
            <a:r>
              <a:rPr lang="fr-CA" sz="3100" dirty="0"/>
              <a:t>Jusqu’à maintenant, les tribunaux n’ont pas eu à dire si </a:t>
            </a:r>
            <a:r>
              <a:rPr lang="fr-CA" sz="3100" b="1" dirty="0"/>
              <a:t>l’identité et l’expression de genre</a:t>
            </a:r>
            <a:r>
              <a:rPr lang="fr-CA" sz="3100" dirty="0"/>
              <a:t> étaient des motifs discriminatoires</a:t>
            </a:r>
            <a:r>
              <a:rPr lang="fr-CA" sz="3100" b="1" dirty="0"/>
              <a:t>.</a:t>
            </a:r>
          </a:p>
          <a:p>
            <a:pPr lvl="1"/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966926951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Titre 1"/>
          <p:cNvSpPr txBox="1">
            <a:spLocks noGrp="1"/>
          </p:cNvSpPr>
          <p:nvPr>
            <p:ph type="title"/>
            <p:custDataLst>
              <p:tags r:id="rId1"/>
            </p:custDataLst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fr-CA" dirty="0"/>
              <a:t>A.2. Le droit à la vie, liberté et sécurité</a:t>
            </a:r>
            <a:endParaRPr dirty="0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A1EE6E7-3543-4ABD-A118-3B0CC6FFC963}"/>
              </a:ext>
            </a:extLst>
          </p:cNvPr>
          <p:cNvSpPr>
            <a:spLocks noGrp="1"/>
          </p:cNvSpPr>
          <p:nvPr>
            <p:ph type="body" sz="half" idx="1"/>
            <p:custDataLst>
              <p:tags r:id="rId2"/>
            </p:custDataLst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fr-FR" sz="4000" dirty="0">
                <a:solidFill>
                  <a:srgbClr val="333333"/>
                </a:solidFill>
                <a:effectLst/>
                <a:ea typeface="Arial Unicode MS"/>
                <a:cs typeface="Times New Roman" panose="02020603050405020304" pitchFamily="18" charset="0"/>
              </a:rPr>
              <a:t>Chacun a droit à la</a:t>
            </a:r>
            <a:r>
              <a:rPr lang="fr-FR" sz="4000" b="1" dirty="0">
                <a:solidFill>
                  <a:srgbClr val="333333"/>
                </a:solidFill>
                <a:effectLst/>
                <a:ea typeface="Arial Unicode MS"/>
                <a:cs typeface="Times New Roman" panose="02020603050405020304" pitchFamily="18" charset="0"/>
              </a:rPr>
              <a:t> vie</a:t>
            </a:r>
            <a:r>
              <a:rPr lang="fr-FR" sz="4000" dirty="0">
                <a:solidFill>
                  <a:srgbClr val="333333"/>
                </a:solidFill>
                <a:effectLst/>
                <a:ea typeface="Arial Unicode MS"/>
                <a:cs typeface="Times New Roman" panose="02020603050405020304" pitchFamily="18" charset="0"/>
              </a:rPr>
              <a:t>, à la </a:t>
            </a:r>
            <a:r>
              <a:rPr lang="fr-FR" sz="4000" b="1" dirty="0">
                <a:solidFill>
                  <a:srgbClr val="333333"/>
                </a:solidFill>
                <a:effectLst/>
                <a:ea typeface="Arial Unicode MS"/>
                <a:cs typeface="Times New Roman" panose="02020603050405020304" pitchFamily="18" charset="0"/>
              </a:rPr>
              <a:t>liberté</a:t>
            </a:r>
            <a:r>
              <a:rPr lang="fr-FR" sz="4000" dirty="0">
                <a:solidFill>
                  <a:srgbClr val="333333"/>
                </a:solidFill>
                <a:effectLst/>
                <a:ea typeface="Arial Unicode MS"/>
                <a:cs typeface="Times New Roman" panose="02020603050405020304" pitchFamily="18" charset="0"/>
              </a:rPr>
              <a:t> et à la </a:t>
            </a:r>
            <a:r>
              <a:rPr lang="fr-FR" sz="4000" b="1" dirty="0">
                <a:solidFill>
                  <a:srgbClr val="333333"/>
                </a:solidFill>
                <a:effectLst/>
                <a:ea typeface="Arial Unicode MS"/>
                <a:cs typeface="Times New Roman" panose="02020603050405020304" pitchFamily="18" charset="0"/>
              </a:rPr>
              <a:t>sécurité</a:t>
            </a:r>
            <a:r>
              <a:rPr lang="fr-FR" sz="4000" dirty="0">
                <a:solidFill>
                  <a:srgbClr val="333333"/>
                </a:solidFill>
                <a:effectLst/>
                <a:ea typeface="Arial Unicode MS"/>
                <a:cs typeface="Times New Roman" panose="02020603050405020304" pitchFamily="18" charset="0"/>
              </a:rPr>
              <a:t> de sa personne; il ne peut être porté atteinte à ce droit qu’en conformité avec les principes de justice fondamentale.</a:t>
            </a:r>
            <a:endParaRPr lang="fr-CA" sz="4000" dirty="0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265E522-5BC6-43C8-BE65-52D042C59800}"/>
              </a:ext>
            </a:extLst>
          </p:cNvPr>
          <p:cNvSpPr>
            <a:spLocks noGrp="1"/>
          </p:cNvSpPr>
          <p:nvPr>
            <p:ph type="body" sz="half" idx="10"/>
            <p:custDataLst>
              <p:tags r:id="rId3"/>
            </p:custDataLst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sz="2800" b="1" dirty="0">
                <a:solidFill>
                  <a:schemeClr val="accent5">
                    <a:lumMod val="75000"/>
                  </a:schemeClr>
                </a:solidFill>
                <a:effectLst/>
                <a:latin typeface="Helvetica Neue"/>
                <a:ea typeface="Arial Unicode MS"/>
                <a:cs typeface="Times New Roman" panose="02020603050405020304" pitchFamily="18" charset="0"/>
              </a:rPr>
              <a:t>Article 7 de la Charte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137677972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Titre 1"/>
          <p:cNvSpPr txBox="1"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8200" y="191705"/>
            <a:ext cx="10515600" cy="1325563"/>
          </a:xfrm>
          <a:prstGeom prst="rect">
            <a:avLst/>
          </a:prstGeom>
          <a:solidFill>
            <a:schemeClr val="bg1"/>
          </a:solidFill>
        </p:spPr>
        <p:txBody>
          <a:bodyPr/>
          <a:lstStyle/>
          <a:p>
            <a:r>
              <a:rPr lang="fr-CA" dirty="0">
                <a:solidFill>
                  <a:schemeClr val="accent5">
                    <a:lumMod val="75000"/>
                  </a:schemeClr>
                </a:solidFill>
              </a:rPr>
              <a:t>Le droit à la vie, la liberté et sécurité des personnes LGBTQ2S+ </a:t>
            </a:r>
            <a:endParaRPr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A1551FE-FB32-4B29-92C6-25C7F8BFC293}"/>
              </a:ext>
            </a:extLst>
          </p:cNvPr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302172" y="1517268"/>
            <a:ext cx="11587655" cy="5021317"/>
          </a:xfrm>
        </p:spPr>
        <p:txBody>
          <a:bodyPr>
            <a:normAutofit/>
          </a:bodyPr>
          <a:lstStyle/>
          <a:p>
            <a:pPr lvl="1"/>
            <a:r>
              <a:rPr lang="fr-CA" dirty="0"/>
              <a:t>Le gouvernement fédéral et les gouvernements provinciaux et territoriaux ne </a:t>
            </a:r>
            <a:r>
              <a:rPr lang="fr-CA" b="1" dirty="0"/>
              <a:t>peuvent pas limiter </a:t>
            </a:r>
            <a:r>
              <a:rPr lang="fr-CA" dirty="0"/>
              <a:t>le droit à la vie, la liberté ou la sécurité des communautés LGBTQ2S+.</a:t>
            </a:r>
          </a:p>
          <a:p>
            <a:pPr marL="457200" lvl="1" indent="0">
              <a:buNone/>
            </a:pPr>
            <a:endParaRPr lang="fr-CA" dirty="0"/>
          </a:p>
          <a:p>
            <a:pPr lvl="1"/>
            <a:r>
              <a:rPr lang="fr-CA" dirty="0"/>
              <a:t>Les gouvernements doivent </a:t>
            </a:r>
            <a:r>
              <a:rPr lang="fr-CA" b="1" dirty="0"/>
              <a:t>s’assurer</a:t>
            </a:r>
            <a:r>
              <a:rPr lang="fr-CA" dirty="0"/>
              <a:t> que le droit à la vie, à la liberté et à la sécurité des communautés LGBTQ2S+ est </a:t>
            </a:r>
            <a:r>
              <a:rPr lang="fr-CA" b="1" dirty="0"/>
              <a:t>respecté</a:t>
            </a:r>
            <a:r>
              <a:rPr lang="fr-CA" dirty="0"/>
              <a:t>.</a:t>
            </a:r>
          </a:p>
          <a:p>
            <a:pPr lvl="1"/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884601116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Titre 1"/>
          <p:cNvSpPr txBox="1"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8200" y="191705"/>
            <a:ext cx="10515600" cy="1325563"/>
          </a:xfrm>
          <a:prstGeom prst="rect">
            <a:avLst/>
          </a:prstGeo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fr-CA" dirty="0">
                <a:solidFill>
                  <a:schemeClr val="accent5">
                    <a:lumMod val="75000"/>
                  </a:schemeClr>
                </a:solidFill>
              </a:rPr>
              <a:t>La criminalisation de l’homosexualité, ça respecte la Charte?</a:t>
            </a:r>
            <a:endParaRPr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A1551FE-FB32-4B29-92C6-25C7F8BFC293}"/>
              </a:ext>
            </a:extLst>
          </p:cNvPr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302172" y="1517268"/>
            <a:ext cx="11587655" cy="5021317"/>
          </a:xfrm>
        </p:spPr>
        <p:txBody>
          <a:bodyPr>
            <a:normAutofit/>
          </a:bodyPr>
          <a:lstStyle/>
          <a:p>
            <a:pPr lvl="1"/>
            <a:r>
              <a:rPr lang="fr-CA" sz="3200" dirty="0"/>
              <a:t>Avant 1969, le Code criminel prévoyait que les relations sexuelles entre personnes de même sexe étaient passibles d’une peine de 5 à 14 ans de prison. </a:t>
            </a:r>
          </a:p>
          <a:p>
            <a:pPr lvl="1"/>
            <a:r>
              <a:rPr lang="fr-CA" sz="3200" b="1" dirty="0"/>
              <a:t>Est-ce que cette disposition du Code criminel respectait le droit à la vie, la liberté et la sécurité des personnes LGBTQ2S+ ?</a:t>
            </a:r>
          </a:p>
          <a:p>
            <a:pPr lvl="1"/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351147954"/>
      </p:ext>
    </p:extLst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Titre 1"/>
          <p:cNvSpPr txBox="1"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8200" y="191705"/>
            <a:ext cx="10515600" cy="1325563"/>
          </a:xfrm>
          <a:prstGeom prst="rect">
            <a:avLst/>
          </a:prstGeo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fr-CA" dirty="0">
                <a:solidFill>
                  <a:schemeClr val="accent5">
                    <a:lumMod val="75000"/>
                  </a:schemeClr>
                </a:solidFill>
              </a:rPr>
              <a:t>Les crimes haineux face aux communautés LGBTQ2S+ </a:t>
            </a:r>
            <a:endParaRPr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A1551FE-FB32-4B29-92C6-25C7F8BFC293}"/>
              </a:ext>
            </a:extLst>
          </p:cNvPr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5309755" y="1704109"/>
            <a:ext cx="6580072" cy="4834476"/>
          </a:xfrm>
        </p:spPr>
        <p:txBody>
          <a:bodyPr>
            <a:normAutofit lnSpcReduction="10000"/>
          </a:bodyPr>
          <a:lstStyle/>
          <a:p>
            <a:pPr lvl="1"/>
            <a:r>
              <a:rPr lang="fr-CA" sz="2400" dirty="0"/>
              <a:t>	Depuis 2017, le fait qu’un crime est motivé par de la haine envers les personnes LGBTQ2S+ peut rendre la peine plus sévère.</a:t>
            </a:r>
          </a:p>
          <a:p>
            <a:pPr marL="457200" lvl="1" indent="0">
              <a:buNone/>
            </a:pPr>
            <a:r>
              <a:rPr lang="fr-CA" sz="2400" dirty="0"/>
              <a:t> </a:t>
            </a:r>
          </a:p>
          <a:p>
            <a:pPr lvl="1"/>
            <a:r>
              <a:rPr lang="fr-CA" sz="2400" b="1" dirty="0"/>
              <a:t>Est-ce que cette disposition du Code criminel contribue au respect du droit à la vie, la liberté et la sécurité des personnes LGBTQ2S+ ?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8B60B5C2-D45A-4A07-8B51-D0DFBB5541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638" y="2057597"/>
            <a:ext cx="4928935" cy="3283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1634260"/>
      </p:ext>
    </p:extLst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Titre 1"/>
          <p:cNvSpPr txBox="1">
            <a:spLocks noGrp="1"/>
          </p:cNvSpPr>
          <p:nvPr>
            <p:ph type="title"/>
            <p:custDataLst>
              <p:tags r:id="rId1"/>
            </p:custDataLst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fr-CA" dirty="0"/>
              <a:t>A.3. La liberté de réunion pacifique et d’association</a:t>
            </a:r>
            <a:endParaRPr dirty="0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A1EE6E7-3543-4ABD-A118-3B0CC6FFC963}"/>
              </a:ext>
            </a:extLst>
          </p:cNvPr>
          <p:cNvSpPr>
            <a:spLocks noGrp="1"/>
          </p:cNvSpPr>
          <p:nvPr>
            <p:ph type="body" sz="half" idx="1"/>
            <p:custDataLst>
              <p:tags r:id="rId2"/>
            </p:custDataLst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fr-CA" sz="2800" dirty="0"/>
              <a:t>Chacun a les libertés fondamentales suivantes :</a:t>
            </a:r>
          </a:p>
          <a:p>
            <a:pPr marL="0" indent="0">
              <a:buNone/>
            </a:pPr>
            <a:r>
              <a:rPr lang="fr-CA" sz="2800" dirty="0"/>
              <a:t>a) liberté de conscience et de religion;</a:t>
            </a:r>
          </a:p>
          <a:p>
            <a:pPr marL="0" indent="0">
              <a:buNone/>
            </a:pPr>
            <a:r>
              <a:rPr lang="fr-CA" sz="2800" dirty="0"/>
              <a:t>b) liberté de pensée, de croyance, d’opinion et d’expression, y compris la liberté de la presse et des autres moyens de communication;</a:t>
            </a:r>
          </a:p>
          <a:p>
            <a:pPr marL="0" indent="0">
              <a:buNone/>
            </a:pPr>
            <a:r>
              <a:rPr lang="fr-CA" sz="2800" dirty="0"/>
              <a:t>c) liberté de </a:t>
            </a:r>
            <a:r>
              <a:rPr lang="fr-CA" sz="2800" b="1" dirty="0"/>
              <a:t>réunion pacifique</a:t>
            </a:r>
            <a:r>
              <a:rPr lang="fr-CA" sz="2800" dirty="0"/>
              <a:t>;</a:t>
            </a:r>
          </a:p>
          <a:p>
            <a:pPr marL="0" indent="0">
              <a:buNone/>
            </a:pPr>
            <a:r>
              <a:rPr lang="fr-CA" sz="2800" dirty="0"/>
              <a:t>d) liberté d’</a:t>
            </a:r>
            <a:r>
              <a:rPr lang="fr-CA" sz="2800" b="1" dirty="0"/>
              <a:t>association</a:t>
            </a:r>
            <a:r>
              <a:rPr lang="fr-CA" sz="2800" dirty="0"/>
              <a:t>. </a:t>
            </a:r>
            <a:endParaRPr lang="fr-CA" dirty="0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265E522-5BC6-43C8-BE65-52D042C59800}"/>
              </a:ext>
            </a:extLst>
          </p:cNvPr>
          <p:cNvSpPr>
            <a:spLocks noGrp="1"/>
          </p:cNvSpPr>
          <p:nvPr>
            <p:ph type="body" sz="half" idx="10"/>
            <p:custDataLst>
              <p:tags r:id="rId3"/>
            </p:custDataLst>
          </p:nvPr>
        </p:nvSpPr>
        <p:spPr/>
        <p:txBody>
          <a:bodyPr/>
          <a:lstStyle/>
          <a:p>
            <a:pPr marL="0" indent="0">
              <a:buNone/>
            </a:pPr>
            <a:r>
              <a:rPr lang="fr-CA" sz="2800" b="1" dirty="0">
                <a:solidFill>
                  <a:schemeClr val="accent5">
                    <a:lumMod val="75000"/>
                  </a:schemeClr>
                </a:solidFill>
              </a:rPr>
              <a:t>Article 2 de la Charte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878053335"/>
      </p:ext>
    </p:extLst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Titre 1"/>
          <p:cNvSpPr txBox="1"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solidFill>
            <a:schemeClr val="bg1"/>
          </a:solidFill>
        </p:spPr>
        <p:txBody>
          <a:bodyPr/>
          <a:lstStyle/>
          <a:p>
            <a:r>
              <a:rPr lang="fr-CA" dirty="0">
                <a:solidFill>
                  <a:schemeClr val="accent5">
                    <a:lumMod val="75000"/>
                  </a:schemeClr>
                </a:solidFill>
              </a:rPr>
              <a:t>La liberté de réunion pacifique </a:t>
            </a:r>
            <a:endParaRPr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137" name="Espace réservé du contenu 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82" b="5882"/>
          <a:stretch/>
        </p:blipFill>
        <p:spPr>
          <a:xfrm>
            <a:off x="838199" y="1858780"/>
            <a:ext cx="4513290" cy="3982314"/>
          </a:xfrm>
          <a:prstGeom prst="rect">
            <a:avLst/>
          </a:prstGeom>
          <a:ln w="38100">
            <a:solidFill>
              <a:schemeClr val="tx1"/>
            </a:solidFill>
            <a:miter lim="400000"/>
          </a:ln>
        </p:spPr>
      </p:pic>
      <p:sp>
        <p:nvSpPr>
          <p:cNvPr id="138" name="Espace réservé du contenu 3"/>
          <p:cNvSpPr txBox="1">
            <a:spLocks noGrp="1"/>
          </p:cNvSpPr>
          <p:nvPr>
            <p:ph type="body" sz="half" idx="1"/>
            <p:custDataLst>
              <p:tags r:id="rId3"/>
            </p:custDataLst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fr-CA" sz="2400" dirty="0">
                <a:ln>
                  <a:noFill/>
                </a:ln>
                <a:solidFill>
                  <a:srgbClr val="000000"/>
                </a:solidFill>
                <a:effectLst/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Arial Unicode MS"/>
              </a:rPr>
              <a:t>Tu peux </a:t>
            </a:r>
            <a:r>
              <a:rPr lang="fr-FR" sz="2400" dirty="0">
                <a:ln>
                  <a:noFill/>
                </a:ln>
                <a:solidFill>
                  <a:srgbClr val="000000"/>
                </a:solidFill>
                <a:effectLst/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Arial Unicode MS"/>
              </a:rPr>
              <a:t>participer à des </a:t>
            </a:r>
            <a:r>
              <a:rPr lang="fr-FR" sz="2400" b="1" dirty="0">
                <a:ln>
                  <a:noFill/>
                </a:ln>
                <a:solidFill>
                  <a:srgbClr val="000000"/>
                </a:solidFill>
                <a:effectLst/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Arial Unicode MS"/>
              </a:rPr>
              <a:t>manifestations</a:t>
            </a:r>
            <a:r>
              <a:rPr lang="fr-FR" sz="2400" dirty="0">
                <a:ln>
                  <a:noFill/>
                </a:ln>
                <a:solidFill>
                  <a:srgbClr val="000000"/>
                </a:solidFill>
                <a:effectLst/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Arial Unicode MS"/>
              </a:rPr>
              <a:t> ou à des </a:t>
            </a:r>
            <a:r>
              <a:rPr lang="fr-FR" sz="2400" b="1" dirty="0">
                <a:ln>
                  <a:noFill/>
                </a:ln>
                <a:solidFill>
                  <a:srgbClr val="000000"/>
                </a:solidFill>
                <a:effectLst/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Arial Unicode MS"/>
              </a:rPr>
              <a:t>défilés</a:t>
            </a:r>
            <a:r>
              <a:rPr lang="fr-FR" sz="2400" b="1" dirty="0"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Arial Unicode MS"/>
              </a:rPr>
              <a:t> </a:t>
            </a:r>
            <a:r>
              <a:rPr lang="fr-FR" sz="2400" b="1" dirty="0">
                <a:ln>
                  <a:noFill/>
                </a:ln>
                <a:solidFill>
                  <a:srgbClr val="000000"/>
                </a:solidFill>
                <a:effectLst/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Arial Unicode MS"/>
              </a:rPr>
              <a:t>pacifiques</a:t>
            </a:r>
            <a:r>
              <a:rPr lang="fr-FR" sz="2400" dirty="0">
                <a:ln>
                  <a:noFill/>
                </a:ln>
                <a:solidFill>
                  <a:srgbClr val="000000"/>
                </a:solidFill>
                <a:effectLst/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Arial Unicode MS"/>
              </a:rPr>
              <a:t>.</a:t>
            </a:r>
          </a:p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fr-FR" sz="2400" dirty="0"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Arial Unicode MS"/>
              </a:rPr>
              <a:t>Exemple: Défilé de la fierté gaie de Toronto</a:t>
            </a:r>
            <a:endParaRPr lang="fr-CA" sz="2400" dirty="0">
              <a:ln>
                <a:noFill/>
              </a:ln>
              <a:solidFill>
                <a:srgbClr val="000000"/>
              </a:solidFill>
              <a:effectLst/>
              <a:uFill>
                <a:solidFill>
                  <a:srgbClr val="0070C0"/>
                </a:solidFill>
              </a:uFill>
              <a:latin typeface="Verdana" panose="020B0604030504040204" pitchFamily="34" charset="0"/>
              <a:ea typeface="Arial Unicode MS"/>
              <a:cs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2278176977"/>
      </p:ext>
    </p:extLst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Titre 1"/>
          <p:cNvSpPr txBox="1"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8200" y="354124"/>
            <a:ext cx="10515600" cy="1325563"/>
          </a:xfrm>
          <a:prstGeom prst="rect">
            <a:avLst/>
          </a:prstGeom>
          <a:solidFill>
            <a:schemeClr val="bg1"/>
          </a:solidFill>
        </p:spPr>
        <p:txBody>
          <a:bodyPr/>
          <a:lstStyle/>
          <a:p>
            <a:r>
              <a:rPr lang="fr-CA" dirty="0">
                <a:solidFill>
                  <a:schemeClr val="accent5">
                    <a:lumMod val="75000"/>
                  </a:schemeClr>
                </a:solidFill>
              </a:rPr>
              <a:t>La liberté d’association</a:t>
            </a:r>
            <a:endParaRPr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137" name="Espace réservé du contenu 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52" r="12252"/>
          <a:stretch/>
        </p:blipFill>
        <p:spPr>
          <a:xfrm>
            <a:off x="838199" y="1858780"/>
            <a:ext cx="4513290" cy="3982314"/>
          </a:xfrm>
          <a:prstGeom prst="rect">
            <a:avLst/>
          </a:prstGeom>
          <a:ln w="38100">
            <a:solidFill>
              <a:schemeClr val="tx1"/>
            </a:solidFill>
            <a:miter lim="400000"/>
          </a:ln>
        </p:spPr>
      </p:pic>
      <p:sp>
        <p:nvSpPr>
          <p:cNvPr id="138" name="Espace réservé du contenu 3"/>
          <p:cNvSpPr txBox="1">
            <a:spLocks noGrp="1"/>
          </p:cNvSpPr>
          <p:nvPr>
            <p:ph type="body" sz="half" idx="1"/>
            <p:custDataLst>
              <p:tags r:id="rId3"/>
            </p:custDataLst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fr-CA" sz="2400" dirty="0">
                <a:ln>
                  <a:noFill/>
                </a:ln>
                <a:solidFill>
                  <a:srgbClr val="000000"/>
                </a:solidFill>
                <a:effectLst/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Arial Unicode MS"/>
              </a:rPr>
              <a:t>Tu peux </a:t>
            </a:r>
            <a:r>
              <a:rPr lang="fr-CA" sz="2400" b="1" dirty="0">
                <a:ln>
                  <a:noFill/>
                </a:ln>
                <a:solidFill>
                  <a:srgbClr val="000000"/>
                </a:solidFill>
                <a:effectLst/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Arial Unicode MS"/>
              </a:rPr>
              <a:t>t’impliquer ou créer </a:t>
            </a:r>
            <a:r>
              <a:rPr lang="fr-CA" sz="2400" dirty="0">
                <a:ln>
                  <a:noFill/>
                </a:ln>
                <a:solidFill>
                  <a:srgbClr val="000000"/>
                </a:solidFill>
                <a:effectLst/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Arial Unicode MS"/>
              </a:rPr>
              <a:t>des associations qui corrigent des inégalités sociales ou qui défendent tes droits constitutionnels.</a:t>
            </a:r>
          </a:p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fr-CA" sz="2400" dirty="0"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Arial Unicode MS"/>
              </a:rPr>
              <a:t>Exemple: </a:t>
            </a:r>
            <a:r>
              <a:rPr lang="fr-CA" sz="2400" dirty="0" err="1"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Arial Unicode MS"/>
              </a:rPr>
              <a:t>Egale</a:t>
            </a:r>
            <a:r>
              <a:rPr lang="fr-CA" sz="2400" dirty="0"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Arial Unicode MS"/>
              </a:rPr>
              <a:t> Canada</a:t>
            </a:r>
            <a:endParaRPr lang="fr-CA" sz="2400" dirty="0">
              <a:ln>
                <a:noFill/>
              </a:ln>
              <a:solidFill>
                <a:srgbClr val="000000"/>
              </a:solidFill>
              <a:effectLst/>
              <a:uFill>
                <a:solidFill>
                  <a:srgbClr val="0070C0"/>
                </a:solidFill>
              </a:uFill>
              <a:latin typeface="Verdana" panose="020B0604030504040204" pitchFamily="34" charset="0"/>
              <a:ea typeface="Arial Unicode MS"/>
              <a:cs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1203062622"/>
      </p:ext>
    </p:extLst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" name="Image 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53750" y="-1366070"/>
            <a:ext cx="12345749" cy="8224070"/>
          </a:xfrm>
          <a:prstGeom prst="rect">
            <a:avLst/>
          </a:prstGeom>
          <a:ln w="12700">
            <a:miter lim="400000"/>
          </a:ln>
        </p:spPr>
      </p:pic>
      <p:sp>
        <p:nvSpPr>
          <p:cNvPr id="131" name="Titre 1"/>
          <p:cNvSpPr txBox="1"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-54187" y="3429000"/>
            <a:ext cx="12246186" cy="2185036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fr-CA" dirty="0"/>
              <a:t>B. Les droits des communautés LGBTQ2S+ ailleurs dans la loi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523455241"/>
      </p:ext>
    </p:extLst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Titre 1"/>
          <p:cNvSpPr txBox="1"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/>
          <a:lstStyle/>
          <a:p>
            <a:r>
              <a:rPr lang="fr-CA" dirty="0"/>
              <a:t>B.1. La loi canadienne sur les droits de la personne</a:t>
            </a:r>
            <a:endParaRPr dirty="0"/>
          </a:p>
        </p:txBody>
      </p:sp>
      <p:pic>
        <p:nvPicPr>
          <p:cNvPr id="137" name="Espace réservé du contenu 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5" r="2055"/>
          <a:stretch/>
        </p:blipFill>
        <p:spPr>
          <a:xfrm>
            <a:off x="838199" y="1858780"/>
            <a:ext cx="4513290" cy="3982314"/>
          </a:xfrm>
          <a:prstGeom prst="rect">
            <a:avLst/>
          </a:prstGeom>
          <a:ln w="38100">
            <a:solidFill>
              <a:schemeClr val="tx1"/>
            </a:solidFill>
            <a:miter lim="400000"/>
          </a:ln>
        </p:spPr>
      </p:pic>
      <p:sp>
        <p:nvSpPr>
          <p:cNvPr id="138" name="Espace réservé du contenu 3"/>
          <p:cNvSpPr txBox="1">
            <a:spLocks noGrp="1"/>
          </p:cNvSpPr>
          <p:nvPr>
            <p:ph type="body" sz="half" idx="1"/>
            <p:custDataLst>
              <p:tags r:id="rId3"/>
            </p:custDataLst>
          </p:nvPr>
        </p:nvSpPr>
        <p:spPr>
          <a:xfrm>
            <a:off x="5605153" y="1858778"/>
            <a:ext cx="6139543" cy="4815153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fr-CA" sz="2400" b="1" dirty="0">
                <a:ln>
                  <a:noFill/>
                </a:ln>
                <a:solidFill>
                  <a:srgbClr val="000000"/>
                </a:solidFill>
                <a:effectLst/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Arial Unicode MS"/>
              </a:rPr>
              <a:t>Application</a:t>
            </a:r>
            <a:r>
              <a:rPr lang="fr-CA" sz="2400" dirty="0">
                <a:ln>
                  <a:noFill/>
                </a:ln>
                <a:solidFill>
                  <a:srgbClr val="000000"/>
                </a:solidFill>
                <a:effectLst/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Arial Unicode MS"/>
              </a:rPr>
              <a:t> : Tous ceux qui travaillent ou reçoivent des services:</a:t>
            </a:r>
          </a:p>
          <a:p>
            <a:pPr lvl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fr-CA" sz="2400" dirty="0"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Arial Unicode MS"/>
              </a:rPr>
              <a:t>D’un organisme fédéral</a:t>
            </a:r>
          </a:p>
          <a:p>
            <a:pPr lvl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fr-CA" sz="2400" dirty="0"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Arial Unicode MS"/>
              </a:rPr>
              <a:t>Dans un domaine de compétence fédérale</a:t>
            </a:r>
            <a:endParaRPr lang="fr-CA" sz="2400" dirty="0">
              <a:ln>
                <a:noFill/>
              </a:ln>
              <a:solidFill>
                <a:srgbClr val="000000"/>
              </a:solidFill>
              <a:effectLst/>
              <a:uFill>
                <a:solidFill>
                  <a:srgbClr val="0070C0"/>
                </a:solidFill>
              </a:uFill>
              <a:latin typeface="Verdana" panose="020B0604030504040204" pitchFamily="34" charset="0"/>
              <a:ea typeface="Arial Unicode MS"/>
              <a:cs typeface="Arial Unicode MS"/>
            </a:endParaRPr>
          </a:p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fr-CA" sz="2400" b="1" dirty="0"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Arial Unicode MS"/>
              </a:rPr>
              <a:t>Plainte</a:t>
            </a:r>
            <a:r>
              <a:rPr lang="fr-CA" sz="2400" dirty="0"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Arial Unicode MS"/>
              </a:rPr>
              <a:t> : Commission canadienne des droits de la personne</a:t>
            </a:r>
            <a:endParaRPr lang="fr-CA" sz="2400" dirty="0">
              <a:ln>
                <a:noFill/>
              </a:ln>
              <a:solidFill>
                <a:srgbClr val="000000"/>
              </a:solidFill>
              <a:effectLst/>
              <a:uFill>
                <a:solidFill>
                  <a:srgbClr val="0070C0"/>
                </a:solidFill>
              </a:uFill>
              <a:latin typeface="Verdana" panose="020B0604030504040204" pitchFamily="34" charset="0"/>
              <a:ea typeface="Arial Unicode MS"/>
              <a:cs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1299587432"/>
      </p:ext>
    </p:extLst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Titre 1"/>
          <p:cNvSpPr txBox="1"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8199" y="184069"/>
            <a:ext cx="10567737" cy="1506619"/>
          </a:xfrm>
          <a:prstGeom prst="rect">
            <a:avLst/>
          </a:prstGeo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fr-CA" dirty="0">
                <a:solidFill>
                  <a:schemeClr val="accent5">
                    <a:lumMod val="75000"/>
                  </a:schemeClr>
                </a:solidFill>
              </a:rPr>
              <a:t>Protection des communautés LGBTQ2S+ dans la Loi canadienne sur les droits de la personne</a:t>
            </a:r>
            <a:endParaRPr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137" name="Espace réservé du contenu 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5" r="2055"/>
          <a:stretch/>
        </p:blipFill>
        <p:spPr>
          <a:xfrm>
            <a:off x="838199" y="1858780"/>
            <a:ext cx="4513290" cy="3982314"/>
          </a:xfrm>
          <a:prstGeom prst="rect">
            <a:avLst/>
          </a:prstGeom>
          <a:ln w="38100">
            <a:solidFill>
              <a:schemeClr val="tx1"/>
            </a:solidFill>
            <a:miter lim="400000"/>
          </a:ln>
        </p:spPr>
      </p:pic>
      <p:sp>
        <p:nvSpPr>
          <p:cNvPr id="138" name="Espace réservé du contenu 3"/>
          <p:cNvSpPr txBox="1">
            <a:spLocks noGrp="1"/>
          </p:cNvSpPr>
          <p:nvPr>
            <p:ph type="body" sz="half" idx="1"/>
            <p:custDataLst>
              <p:tags r:id="rId3"/>
            </p:custDataLst>
          </p:nvPr>
        </p:nvSpPr>
        <p:spPr>
          <a:xfrm>
            <a:off x="5605153" y="1858778"/>
            <a:ext cx="6139543" cy="4815153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fr-CA" sz="2400" dirty="0">
                <a:ln>
                  <a:noFill/>
                </a:ln>
                <a:solidFill>
                  <a:srgbClr val="000000"/>
                </a:solidFill>
                <a:effectLst/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Arial Unicode MS"/>
              </a:rPr>
              <a:t>Un organisme public fédéral ou une entreprise dans un domaine de compétence fédéral ne peut pas te </a:t>
            </a:r>
            <a:r>
              <a:rPr lang="fr-CA" sz="2400" b="1" dirty="0">
                <a:ln>
                  <a:noFill/>
                </a:ln>
                <a:solidFill>
                  <a:srgbClr val="000000"/>
                </a:solidFill>
                <a:effectLst/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Arial Unicode MS"/>
              </a:rPr>
              <a:t>refuser des services </a:t>
            </a:r>
            <a:r>
              <a:rPr lang="fr-CA" sz="2400" dirty="0">
                <a:ln>
                  <a:noFill/>
                </a:ln>
                <a:solidFill>
                  <a:srgbClr val="000000"/>
                </a:solidFill>
                <a:effectLst/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Arial Unicode MS"/>
              </a:rPr>
              <a:t>ou te </a:t>
            </a:r>
            <a:r>
              <a:rPr lang="fr-CA" sz="2400" b="1" dirty="0">
                <a:ln>
                  <a:noFill/>
                </a:ln>
                <a:solidFill>
                  <a:srgbClr val="000000"/>
                </a:solidFill>
                <a:effectLst/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Arial Unicode MS"/>
              </a:rPr>
              <a:t>traiter différemment</a:t>
            </a:r>
            <a:r>
              <a:rPr lang="fr-CA" sz="2400" dirty="0">
                <a:ln>
                  <a:noFill/>
                </a:ln>
                <a:solidFill>
                  <a:srgbClr val="000000"/>
                </a:solidFill>
                <a:effectLst/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Arial Unicode MS"/>
              </a:rPr>
              <a:t>, en raison de ton </a:t>
            </a:r>
            <a:r>
              <a:rPr lang="fr-CA" sz="2400" b="1" dirty="0">
                <a:ln>
                  <a:noFill/>
                </a:ln>
                <a:solidFill>
                  <a:srgbClr val="000000"/>
                </a:solidFill>
                <a:effectLst/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Arial Unicode MS"/>
              </a:rPr>
              <a:t>orientation sexuelle</a:t>
            </a:r>
            <a:r>
              <a:rPr lang="fr-CA" sz="2400" dirty="0">
                <a:ln>
                  <a:noFill/>
                </a:ln>
                <a:solidFill>
                  <a:srgbClr val="000000"/>
                </a:solidFill>
                <a:effectLst/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Arial Unicode MS"/>
              </a:rPr>
              <a:t>, de ton </a:t>
            </a:r>
            <a:r>
              <a:rPr lang="fr-CA" sz="2400" b="1" dirty="0">
                <a:ln>
                  <a:noFill/>
                </a:ln>
                <a:solidFill>
                  <a:srgbClr val="000000"/>
                </a:solidFill>
                <a:effectLst/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Arial Unicode MS"/>
              </a:rPr>
              <a:t>identité de genre </a:t>
            </a:r>
            <a:r>
              <a:rPr lang="fr-CA" sz="2400" dirty="0">
                <a:ln>
                  <a:noFill/>
                </a:ln>
                <a:solidFill>
                  <a:srgbClr val="000000"/>
                </a:solidFill>
                <a:effectLst/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Arial Unicode MS"/>
              </a:rPr>
              <a:t>ou de ton </a:t>
            </a:r>
            <a:r>
              <a:rPr lang="fr-CA" sz="2400" b="1" dirty="0">
                <a:ln>
                  <a:noFill/>
                </a:ln>
                <a:solidFill>
                  <a:srgbClr val="000000"/>
                </a:solidFill>
                <a:effectLst/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Arial Unicode MS"/>
              </a:rPr>
              <a:t>expression de genre</a:t>
            </a:r>
            <a:r>
              <a:rPr lang="fr-CA" sz="2400" dirty="0">
                <a:ln>
                  <a:noFill/>
                </a:ln>
                <a:solidFill>
                  <a:srgbClr val="000000"/>
                </a:solidFill>
                <a:effectLst/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Arial Unicode M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3244767"/>
      </p:ext>
    </p:extLst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Titre 1"/>
          <p:cNvSpPr txBox="1"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914400" y="131209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fr-CA" dirty="0"/>
              <a:t>B.2. Les lois spécifiques aux provinces et territoires</a:t>
            </a:r>
            <a:endParaRPr dirty="0"/>
          </a:p>
        </p:txBody>
      </p:sp>
      <p:pic>
        <p:nvPicPr>
          <p:cNvPr id="137" name="Espace réservé du contenu 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8" r="6128"/>
          <a:stretch/>
        </p:blipFill>
        <p:spPr>
          <a:xfrm>
            <a:off x="838200" y="1825625"/>
            <a:ext cx="4513290" cy="3982314"/>
          </a:xfrm>
          <a:prstGeom prst="rect">
            <a:avLst/>
          </a:prstGeom>
          <a:ln w="38100">
            <a:solidFill>
              <a:schemeClr val="tx1"/>
            </a:solidFill>
            <a:miter lim="400000"/>
          </a:ln>
        </p:spPr>
      </p:pic>
      <p:sp>
        <p:nvSpPr>
          <p:cNvPr id="138" name="Espace réservé du contenu 3"/>
          <p:cNvSpPr txBox="1">
            <a:spLocks noGrp="1"/>
          </p:cNvSpPr>
          <p:nvPr>
            <p:ph type="body" sz="half" idx="1"/>
            <p:custDataLst>
              <p:tags r:id="rId3"/>
            </p:custDataLst>
          </p:nvPr>
        </p:nvSpPr>
        <p:spPr>
          <a:xfrm>
            <a:off x="6172200" y="1253331"/>
            <a:ext cx="5181600" cy="4351338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fr-CA" sz="2400" b="1" dirty="0">
                <a:ln>
                  <a:noFill/>
                </a:ln>
                <a:solidFill>
                  <a:srgbClr val="000000"/>
                </a:solidFill>
                <a:effectLst/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Arial Unicode MS"/>
              </a:rPr>
              <a:t>Application </a:t>
            </a:r>
            <a:r>
              <a:rPr lang="fr-CA" sz="2400" dirty="0">
                <a:ln>
                  <a:noFill/>
                </a:ln>
                <a:solidFill>
                  <a:srgbClr val="000000"/>
                </a:solidFill>
                <a:effectLst/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Arial Unicode MS"/>
              </a:rPr>
              <a:t>: Tous ceux qui travaillent ou qui reçoivent des services :</a:t>
            </a:r>
            <a:endParaRPr lang="fr-CA" sz="2400" dirty="0">
              <a:uFill>
                <a:solidFill>
                  <a:srgbClr val="0070C0"/>
                </a:solidFill>
              </a:uFill>
              <a:latin typeface="Verdana" panose="020B0604030504040204" pitchFamily="34" charset="0"/>
              <a:ea typeface="Arial Unicode MS"/>
              <a:cs typeface="Arial Unicode MS"/>
            </a:endParaRPr>
          </a:p>
          <a:p>
            <a:pPr lvl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fr-CA" sz="2400" dirty="0">
                <a:ln>
                  <a:noFill/>
                </a:ln>
                <a:solidFill>
                  <a:srgbClr val="000000"/>
                </a:solidFill>
                <a:effectLst/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Arial Unicode MS"/>
              </a:rPr>
              <a:t>D’un organisme public provincial</a:t>
            </a:r>
          </a:p>
          <a:p>
            <a:pPr lvl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fr-CA" sz="2400" dirty="0">
                <a:ln>
                  <a:noFill/>
                </a:ln>
                <a:solidFill>
                  <a:srgbClr val="000000"/>
                </a:solidFill>
                <a:effectLst/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Arial Unicode MS"/>
              </a:rPr>
              <a:t>D’une entreprise ou d’une personne privée.</a:t>
            </a:r>
          </a:p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fr-CA" sz="2400" b="1" dirty="0"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Arial Unicode MS"/>
              </a:rPr>
              <a:t>Plainte</a:t>
            </a:r>
            <a:r>
              <a:rPr lang="fr-CA" sz="2400" dirty="0"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Arial Unicode MS"/>
              </a:rPr>
              <a:t> : La procédure varie selon la province/le territoire.</a:t>
            </a:r>
            <a:endParaRPr lang="fr-CA" sz="2400" dirty="0">
              <a:ln>
                <a:noFill/>
              </a:ln>
              <a:solidFill>
                <a:srgbClr val="000000"/>
              </a:solidFill>
              <a:effectLst/>
              <a:uFill>
                <a:solidFill>
                  <a:srgbClr val="0070C0"/>
                </a:solidFill>
              </a:uFill>
              <a:latin typeface="Verdana" panose="020B0604030504040204" pitchFamily="34" charset="0"/>
              <a:ea typeface="Arial Unicode MS"/>
              <a:cs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2502183838"/>
      </p:ext>
    </p:extLst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Titre 1"/>
          <p:cNvSpPr txBox="1"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8200" y="86061"/>
            <a:ext cx="10737028" cy="1604627"/>
          </a:xfrm>
          <a:prstGeom prst="rect">
            <a:avLst/>
          </a:prstGeo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fr-CA" dirty="0">
                <a:solidFill>
                  <a:schemeClr val="accent5">
                    <a:lumMod val="75000"/>
                  </a:schemeClr>
                </a:solidFill>
              </a:rPr>
              <a:t>Protection des communautés LGBTQ2S+ dans les lois spécifiques aux provinces ou territoires</a:t>
            </a:r>
            <a:endParaRPr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137" name="Espace réservé du contenu 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8" r="6128"/>
          <a:stretch/>
        </p:blipFill>
        <p:spPr>
          <a:xfrm>
            <a:off x="838200" y="1825625"/>
            <a:ext cx="4513290" cy="3982314"/>
          </a:xfrm>
          <a:prstGeom prst="rect">
            <a:avLst/>
          </a:prstGeom>
          <a:ln w="38100">
            <a:solidFill>
              <a:schemeClr val="tx1"/>
            </a:solidFill>
            <a:miter lim="400000"/>
          </a:ln>
        </p:spPr>
      </p:pic>
      <p:sp>
        <p:nvSpPr>
          <p:cNvPr id="138" name="Espace réservé du contenu 3"/>
          <p:cNvSpPr txBox="1">
            <a:spLocks noGrp="1"/>
          </p:cNvSpPr>
          <p:nvPr>
            <p:ph type="body" sz="half" idx="1"/>
            <p:custDataLst>
              <p:tags r:id="rId3"/>
            </p:custDataLst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fr-CA" sz="2400" dirty="0">
                <a:effectLst/>
                <a:latin typeface="Verdana" panose="020B0604030504040204" pitchFamily="34" charset="0"/>
                <a:ea typeface="Arial Unicode MS"/>
                <a:cs typeface="Times New Roman" panose="02020603050405020304" pitchFamily="18" charset="0"/>
              </a:rPr>
              <a:t>Un organisme provincial, une entreprise ou une personne ne peuvent pas te </a:t>
            </a:r>
            <a:r>
              <a:rPr lang="fr-CA" sz="2400" b="1" dirty="0">
                <a:effectLst/>
                <a:latin typeface="Verdana" panose="020B0604030504040204" pitchFamily="34" charset="0"/>
                <a:ea typeface="Arial Unicode MS"/>
                <a:cs typeface="Times New Roman" panose="02020603050405020304" pitchFamily="18" charset="0"/>
              </a:rPr>
              <a:t>refuser des services </a:t>
            </a:r>
            <a:r>
              <a:rPr lang="fr-CA" sz="2400" dirty="0">
                <a:effectLst/>
                <a:latin typeface="Verdana" panose="020B0604030504040204" pitchFamily="34" charset="0"/>
                <a:ea typeface="Arial Unicode MS"/>
                <a:cs typeface="Times New Roman" panose="02020603050405020304" pitchFamily="18" charset="0"/>
              </a:rPr>
              <a:t>ou te </a:t>
            </a:r>
            <a:r>
              <a:rPr lang="fr-CA" sz="2400" b="1" dirty="0">
                <a:effectLst/>
                <a:latin typeface="Verdana" panose="020B0604030504040204" pitchFamily="34" charset="0"/>
                <a:ea typeface="Arial Unicode MS"/>
                <a:cs typeface="Times New Roman" panose="02020603050405020304" pitchFamily="18" charset="0"/>
              </a:rPr>
              <a:t>traiter différemment</a:t>
            </a:r>
            <a:r>
              <a:rPr lang="fr-CA" sz="2400" dirty="0">
                <a:effectLst/>
                <a:latin typeface="Verdana" panose="020B0604030504040204" pitchFamily="34" charset="0"/>
                <a:ea typeface="Arial Unicode MS"/>
                <a:cs typeface="Times New Roman" panose="02020603050405020304" pitchFamily="18" charset="0"/>
              </a:rPr>
              <a:t>, en raison de ton </a:t>
            </a:r>
            <a:r>
              <a:rPr lang="fr-CA" sz="2400" b="1" dirty="0">
                <a:effectLst/>
                <a:latin typeface="Verdana" panose="020B0604030504040204" pitchFamily="34" charset="0"/>
                <a:ea typeface="Arial Unicode MS"/>
                <a:cs typeface="Times New Roman" panose="02020603050405020304" pitchFamily="18" charset="0"/>
              </a:rPr>
              <a:t>orientation sexuelle</a:t>
            </a:r>
            <a:r>
              <a:rPr lang="fr-CA" sz="2400" dirty="0">
                <a:effectLst/>
                <a:latin typeface="Verdana" panose="020B0604030504040204" pitchFamily="34" charset="0"/>
                <a:ea typeface="Arial Unicode MS"/>
                <a:cs typeface="Times New Roman" panose="02020603050405020304" pitchFamily="18" charset="0"/>
              </a:rPr>
              <a:t>, de ton </a:t>
            </a:r>
            <a:r>
              <a:rPr lang="fr-CA" sz="2400" b="1" dirty="0">
                <a:effectLst/>
                <a:latin typeface="Verdana" panose="020B0604030504040204" pitchFamily="34" charset="0"/>
                <a:ea typeface="Arial Unicode MS"/>
                <a:cs typeface="Times New Roman" panose="02020603050405020304" pitchFamily="18" charset="0"/>
              </a:rPr>
              <a:t>identité de genre </a:t>
            </a:r>
            <a:r>
              <a:rPr lang="fr-CA" sz="2400" dirty="0">
                <a:effectLst/>
                <a:latin typeface="Verdana" panose="020B0604030504040204" pitchFamily="34" charset="0"/>
                <a:ea typeface="Arial Unicode MS"/>
                <a:cs typeface="Times New Roman" panose="02020603050405020304" pitchFamily="18" charset="0"/>
              </a:rPr>
              <a:t>ou de ton </a:t>
            </a:r>
            <a:r>
              <a:rPr lang="fr-CA" sz="2400" b="1" dirty="0">
                <a:effectLst/>
                <a:latin typeface="Verdana" panose="020B0604030504040204" pitchFamily="34" charset="0"/>
                <a:ea typeface="Arial Unicode MS"/>
                <a:cs typeface="Times New Roman" panose="02020603050405020304" pitchFamily="18" charset="0"/>
              </a:rPr>
              <a:t>expression de genre</a:t>
            </a:r>
            <a:r>
              <a:rPr lang="fr-CA" sz="2400" dirty="0">
                <a:effectLst/>
                <a:latin typeface="Verdana" panose="020B0604030504040204" pitchFamily="34" charset="0"/>
                <a:ea typeface="Arial Unicode MS"/>
                <a:cs typeface="Times New Roman" panose="02020603050405020304" pitchFamily="18" charset="0"/>
              </a:rPr>
              <a:t>.</a:t>
            </a:r>
            <a:endParaRPr lang="fr-CA" sz="2400" dirty="0">
              <a:ln>
                <a:noFill/>
              </a:ln>
              <a:solidFill>
                <a:srgbClr val="000000"/>
              </a:solidFill>
              <a:effectLst/>
              <a:uFill>
                <a:solidFill>
                  <a:srgbClr val="0070C0"/>
                </a:solidFill>
              </a:uFill>
              <a:latin typeface="Verdana" panose="020B0604030504040204" pitchFamily="34" charset="0"/>
              <a:ea typeface="Arial Unicode MS"/>
              <a:cs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3601207238"/>
      </p:ext>
    </p:extLst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E5AD268-AB00-4A2F-8BDA-004BFFDE6C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933731" y="914400"/>
            <a:ext cx="8124669" cy="4976734"/>
          </a:xfrm>
          <a:prstGeom prst="rect">
            <a:avLst/>
          </a:prstGeom>
          <a:solidFill>
            <a:srgbClr val="FFFFFF"/>
          </a:solidFill>
          <a:ln w="38100" cap="flat">
            <a:solidFill>
              <a:schemeClr val="accent3"/>
            </a:solidFill>
            <a:prstDash val="solid"/>
            <a:miter lim="8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fr-CA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1B47D70E-48BB-47A4-B0B3-77679F05D14C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fr-CA" dirty="0"/>
              <a:t>Crédits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CF5B9B6-0327-4C65-BF03-53A6BB0E7606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465003" y="1239953"/>
            <a:ext cx="7008781" cy="226767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R="36957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fr-CA" sz="1800" dirty="0">
                <a:effectLst/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Times New Roman" panose="02020603050405020304" pitchFamily="18" charset="0"/>
              </a:rPr>
              <a:t>Cette ressource a été créée par l’Association des juristes d’expression française de l’Ontario dans le cadre du projet CliquezJustice.ca. </a:t>
            </a:r>
          </a:p>
          <a:p>
            <a:pPr marR="36957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fr-CA" sz="1800" dirty="0">
                <a:ln>
                  <a:noFill/>
                </a:ln>
                <a:effectLst/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Arial Unicode MS"/>
              </a:rPr>
              <a:t>© 2021 </a:t>
            </a:r>
            <a:r>
              <a:rPr lang="fr-CA" sz="1800" dirty="0">
                <a:effectLst/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Times New Roman" panose="02020603050405020304" pitchFamily="18" charset="0"/>
              </a:rPr>
              <a:t>Association des </a:t>
            </a:r>
            <a:r>
              <a:rPr lang="fr-CA" dirty="0"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Times New Roman" panose="02020603050405020304" pitchFamily="18" charset="0"/>
              </a:rPr>
              <a:t>j</a:t>
            </a:r>
            <a:r>
              <a:rPr lang="fr-CA" sz="1800" dirty="0">
                <a:effectLst/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Times New Roman" panose="02020603050405020304" pitchFamily="18" charset="0"/>
              </a:rPr>
              <a:t>uristes d’expression française de l’Ontario</a:t>
            </a:r>
          </a:p>
        </p:txBody>
      </p:sp>
      <p:pic>
        <p:nvPicPr>
          <p:cNvPr id="8" name="Image 7" descr="AJEFO : Association des juristes d'expression française de l'Ontario">
            <a:extLst>
              <a:ext uri="{FF2B5EF4-FFF2-40B4-BE49-F238E27FC236}">
                <a16:creationId xmlns:a16="http://schemas.microsoft.com/office/drawing/2014/main" id="{4362B527-6AFB-433A-98CC-7F8D6743C203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/>
          <p:nvPr>
            <p:custDataLst>
              <p:tags r:id="rId4"/>
            </p:custDataLst>
          </p:nvPr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9087" b="-24682"/>
          <a:stretch/>
        </p:blipFill>
        <p:spPr bwMode="auto">
          <a:xfrm>
            <a:off x="3831482" y="4011816"/>
            <a:ext cx="4529036" cy="138351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  <p:transition spd="med"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heme/theme1.xml><?xml version="1.0" encoding="utf-8"?>
<a:theme xmlns:a="http://schemas.openxmlformats.org/drawingml/2006/main" name="Thème Office">
  <a:themeElements>
    <a:clrScheme name="Le Droit en salle de class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382EB4"/>
      </a:accent1>
      <a:accent2>
        <a:srgbClr val="CF2969"/>
      </a:accent2>
      <a:accent3>
        <a:srgbClr val="595E65"/>
      </a:accent3>
      <a:accent4>
        <a:srgbClr val="E7B513"/>
      </a:accent4>
      <a:accent5>
        <a:srgbClr val="5B9BD5"/>
      </a:accent5>
      <a:accent6>
        <a:srgbClr val="2F8D48"/>
      </a:accent6>
      <a:hlink>
        <a:srgbClr val="0000FF"/>
      </a:hlink>
      <a:folHlink>
        <a:srgbClr val="FF00FF"/>
      </a:folHlink>
    </a:clrScheme>
    <a:fontScheme name="Accessible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Thème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Thème Offic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C0DCA37E11D1248B4B2CB0FEC758BBD" ma:contentTypeVersion="17" ma:contentTypeDescription="Create a new document." ma:contentTypeScope="" ma:versionID="0acf92e0dd2a9ac06f8c508040c0796a">
  <xsd:schema xmlns:xsd="http://www.w3.org/2001/XMLSchema" xmlns:xs="http://www.w3.org/2001/XMLSchema" xmlns:p="http://schemas.microsoft.com/office/2006/metadata/properties" xmlns:ns2="f32d96e7-13d9-4f18-bdf0-ee3eec613f8c" xmlns:ns3="http://schemas.microsoft.com/sharepoint/v4" xmlns:ns4="1318c5ff-c906-498e-8388-abd9790b6ae0" targetNamespace="http://schemas.microsoft.com/office/2006/metadata/properties" ma:root="true" ma:fieldsID="325372fe04d6eb4b24abf6a2f6332144" ns2:_="" ns3:_="" ns4:_="">
    <xsd:import namespace="f32d96e7-13d9-4f18-bdf0-ee3eec613f8c"/>
    <xsd:import namespace="http://schemas.microsoft.com/sharepoint/v4"/>
    <xsd:import namespace="1318c5ff-c906-498e-8388-abd9790b6ae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IconOverlay" minOccurs="0"/>
                <xsd:element ref="ns2:LastSharedByUser" minOccurs="0"/>
                <xsd:element ref="ns2:LastSharedByTime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DateTaken" minOccurs="0"/>
                <xsd:element ref="ns4:MediaServiceOCR" minOccurs="0"/>
                <xsd:element ref="ns4:MediaServiceEventHashCode" minOccurs="0"/>
                <xsd:element ref="ns4:MediaServiceGenerationTime" minOccurs="0"/>
                <xsd:element ref="ns4:MediaServiceLocation" minOccurs="0"/>
                <xsd:element ref="ns4:MediaServiceAutoKeyPoints" minOccurs="0"/>
                <xsd:element ref="ns4:MediaServiceKeyPoints" minOccurs="0"/>
                <xsd:element ref="ns4:_Flow_SignoffStatus" minOccurs="0"/>
                <xsd:element ref="ns4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32d96e7-13d9-4f18-bdf0-ee3eec613f8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1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2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10" nillable="true" ma:displayName="IconOverlay" ma:hidden="true" ma:internalName="IconOverlay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318c5ff-c906-498e-8388-abd9790b6ae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3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5" nillable="true" ma:displayName="MediaServiceAutoTags" ma:description="" ma:internalName="MediaServiceAutoTags" ma:readOnly="true">
      <xsd:simpleType>
        <xsd:restriction base="dms:Text"/>
      </xsd:simpleType>
    </xsd:element>
    <xsd:element name="MediaServiceDateTaken" ma:index="16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OCR" ma:index="17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ServiceAutoKeyPoints" ma:index="2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_Flow_SignoffStatus" ma:index="23" nillable="true" ma:displayName="Sign-off status" ma:internalName="Sign_x002d_off_x0020_status">
      <xsd:simpleType>
        <xsd:restriction base="dms:Text"/>
      </xsd:simpleType>
    </xsd:element>
    <xsd:element name="MediaLengthInSeconds" ma:index="24" nillable="true" ma:displayName="Length (seconds)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IconOverlay xmlns="http://schemas.microsoft.com/sharepoint/v4" xsi:nil="true"/>
    <_Flow_SignoffStatus xmlns="1318c5ff-c906-498e-8388-abd9790b6ae0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9653F67-ECFE-46BA-AAA2-6AB58ADD90C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32d96e7-13d9-4f18-bdf0-ee3eec613f8c"/>
    <ds:schemaRef ds:uri="http://schemas.microsoft.com/sharepoint/v4"/>
    <ds:schemaRef ds:uri="1318c5ff-c906-498e-8388-abd9790b6ae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A8000D6-CE0A-4318-AD7D-EF82B1EFA697}">
  <ds:schemaRefs>
    <ds:schemaRef ds:uri="http://purl.org/dc/elements/1.1/"/>
    <ds:schemaRef ds:uri="http://schemas.microsoft.com/sharepoint/v4"/>
    <ds:schemaRef ds:uri="1318c5ff-c906-498e-8388-abd9790b6ae0"/>
    <ds:schemaRef ds:uri="http://schemas.microsoft.com/office/2006/metadata/properties"/>
    <ds:schemaRef ds:uri="http://purl.org/dc/terms/"/>
    <ds:schemaRef ds:uri="http://www.w3.org/XML/1998/namespace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f32d96e7-13d9-4f18-bdf0-ee3eec613f8c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1728E2E5-628A-4941-8672-22F5609E28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1752</TotalTime>
  <Words>901</Words>
  <Application>Microsoft Office PowerPoint</Application>
  <PresentationFormat>Grand écran</PresentationFormat>
  <Paragraphs>65</Paragraphs>
  <Slides>19</Slides>
  <Notes>4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5" baseType="lpstr">
      <vt:lpstr>Arial</vt:lpstr>
      <vt:lpstr>Calibri</vt:lpstr>
      <vt:lpstr>Calibri Light</vt:lpstr>
      <vt:lpstr>Helvetica Neue</vt:lpstr>
      <vt:lpstr>Verdana</vt:lpstr>
      <vt:lpstr>Thème Office</vt:lpstr>
      <vt:lpstr>Module 3 Évolution des droits LGBTQ2S+</vt:lpstr>
      <vt:lpstr>A. Les droits des communautés LGBTQ2S+ dans la Charte canadienne des droits et libertés</vt:lpstr>
      <vt:lpstr>A. Application de la Charte canadienne des droits et libertés</vt:lpstr>
      <vt:lpstr>A.1. Le droit à l’égalité (article 15)</vt:lpstr>
      <vt:lpstr>Le droit à l’égalité en bref</vt:lpstr>
      <vt:lpstr>Le droit à l’égalité en bref – motifs discriminatoires</vt:lpstr>
      <vt:lpstr>A.2. Le droit à la vie, liberté et sécurité</vt:lpstr>
      <vt:lpstr>Le droit à la vie, la liberté et sécurité des personnes LGBTQ2S+ </vt:lpstr>
      <vt:lpstr>La criminalisation de l’homosexualité, ça respecte la Charte?</vt:lpstr>
      <vt:lpstr>Les crimes haineux face aux communautés LGBTQ2S+ </vt:lpstr>
      <vt:lpstr>A.3. La liberté de réunion pacifique et d’association</vt:lpstr>
      <vt:lpstr>La liberté de réunion pacifique </vt:lpstr>
      <vt:lpstr>La liberté d’association</vt:lpstr>
      <vt:lpstr>B. Les droits des communautés LGBTQ2S+ ailleurs dans la loi</vt:lpstr>
      <vt:lpstr>B.1. La loi canadienne sur les droits de la personne</vt:lpstr>
      <vt:lpstr>Protection des communautés LGBTQ2S+ dans la Loi canadienne sur les droits de la personne</vt:lpstr>
      <vt:lpstr>B.2. Les lois spécifiques aux provinces et territoires</vt:lpstr>
      <vt:lpstr>Protection des communautés LGBTQ2S+ dans les lois spécifiques aux provinces ou territoires</vt:lpstr>
      <vt:lpstr>Crédits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Nom du module</dc:title>
  <dc:creator>Portable</dc:creator>
  <cp:lastModifiedBy>Chloé Quirion</cp:lastModifiedBy>
  <cp:revision>1</cp:revision>
  <dcterms:modified xsi:type="dcterms:W3CDTF">2021-08-20T16:26:41Z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0x010100FC0DCA37E11D1248B4B2CB0FEC758BBD</vt:lpwstr>
  </property>
</Properties>
</file>