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8"/>
  </p:notesMasterIdLst>
  <p:sldIdLst>
    <p:sldId id="256" r:id="rId5"/>
    <p:sldId id="257" r:id="rId6"/>
    <p:sldId id="259" r:id="rId7"/>
    <p:sldId id="265" r:id="rId8"/>
    <p:sldId id="267" r:id="rId9"/>
    <p:sldId id="269" r:id="rId10"/>
    <p:sldId id="264" r:id="rId11"/>
    <p:sldId id="268" r:id="rId12"/>
    <p:sldId id="270" r:id="rId13"/>
    <p:sldId id="271" r:id="rId14"/>
    <p:sldId id="272" r:id="rId15"/>
    <p:sldId id="273" r:id="rId16"/>
    <p:sldId id="266" r:id="rId17"/>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 Seguin" initials="JS" lastIdx="1" clrIdx="0"/>
  <p:cmAuthor id="1" name="Liliana Mora" initials="LM" lastIdx="1" clrIdx="1">
    <p:extLst>
      <p:ext uri="{19B8F6BF-5375-455C-9EA6-DF929625EA0E}">
        <p15:presenceInfo xmlns:p15="http://schemas.microsoft.com/office/powerpoint/2012/main" userId="Liliana Mora" providerId="None"/>
      </p:ext>
    </p:extLst>
  </p:cmAuthor>
  <p:cmAuthor id="2" name="Mathilde Hountchégnon" initials="MH" lastIdx="5" clrIdx="2">
    <p:extLst>
      <p:ext uri="{19B8F6BF-5375-455C-9EA6-DF929625EA0E}">
        <p15:presenceInfo xmlns:p15="http://schemas.microsoft.com/office/powerpoint/2012/main" userId="S::mhountchegnon@ajefo.ca::7e7244cd-f7d1-4885-8845-67442ac59727" providerId="AD"/>
      </p:ext>
    </p:extLst>
  </p:cmAuthor>
  <p:cmAuthor id="3" name="Chloé Quirion" initials="CQ" lastIdx="3" clrIdx="3">
    <p:extLst>
      <p:ext uri="{19B8F6BF-5375-455C-9EA6-DF929625EA0E}">
        <p15:presenceInfo xmlns:p15="http://schemas.microsoft.com/office/powerpoint/2012/main" userId="S::cquirion@ajefo.ca::0eab906e-209b-49ec-a808-292734cdf00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72818E3-67EC-4D5F-A76C-7FC3EA271569}" v="233" dt="2021-06-04T11:28:08.489"/>
    <p1510:client id="{956C756C-D50B-4791-B728-3D478EB9A610}" v="6" dt="2021-06-03T23:43:17.522"/>
    <p1510:client id="{B74C7337-EC3F-0693-CC59-8E1FB2C3C1B7}" v="6" dt="2021-06-04T13:51:34.566"/>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65" d="100"/>
          <a:sy n="65" d="100"/>
        </p:scale>
        <p:origin x="508" y="7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thilde Hountchégnon" userId="7e7244cd-f7d1-4885-8845-67442ac59727" providerId="ADAL" clId="{956C756C-D50B-4791-B728-3D478EB9A610}"/>
    <pc:docChg chg="custSel modSld">
      <pc:chgData name="Mathilde Hountchégnon" userId="7e7244cd-f7d1-4885-8845-67442ac59727" providerId="ADAL" clId="{956C756C-D50B-4791-B728-3D478EB9A610}" dt="2021-06-04T00:01:32.119" v="7" actId="1589"/>
      <pc:docMkLst>
        <pc:docMk/>
      </pc:docMkLst>
      <pc:sldChg chg="addCm modCm">
        <pc:chgData name="Mathilde Hountchégnon" userId="7e7244cd-f7d1-4885-8845-67442ac59727" providerId="ADAL" clId="{956C756C-D50B-4791-B728-3D478EB9A610}" dt="2021-06-02T19:06:27.232" v="4"/>
        <pc:sldMkLst>
          <pc:docMk/>
          <pc:sldMk cId="0" sldId="256"/>
        </pc:sldMkLst>
      </pc:sldChg>
      <pc:sldChg chg="addCm modCm">
        <pc:chgData name="Mathilde Hountchégnon" userId="7e7244cd-f7d1-4885-8845-67442ac59727" providerId="ADAL" clId="{956C756C-D50B-4791-B728-3D478EB9A610}" dt="2021-06-02T19:01:21.621" v="2" actId="1589"/>
        <pc:sldMkLst>
          <pc:docMk/>
          <pc:sldMk cId="0" sldId="257"/>
        </pc:sldMkLst>
      </pc:sldChg>
      <pc:sldChg chg="addCm delCm">
        <pc:chgData name="Mathilde Hountchégnon" userId="7e7244cd-f7d1-4885-8845-67442ac59727" providerId="ADAL" clId="{956C756C-D50B-4791-B728-3D478EB9A610}" dt="2021-06-04T00:01:32.119" v="7" actId="1589"/>
        <pc:sldMkLst>
          <pc:docMk/>
          <pc:sldMk cId="2156280764" sldId="273"/>
        </pc:sldMkLst>
      </pc:sldChg>
    </pc:docChg>
  </pc:docChgLst>
  <pc:docChgLst>
    <pc:chgData name="Chloé Quirion" userId="0eab906e-209b-49ec-a808-292734cdf008" providerId="ADAL" clId="{872818E3-67EC-4D5F-A76C-7FC3EA271569}"/>
    <pc:docChg chg="undo custSel modSld">
      <pc:chgData name="Chloé Quirion" userId="0eab906e-209b-49ec-a808-292734cdf008" providerId="ADAL" clId="{872818E3-67EC-4D5F-A76C-7FC3EA271569}" dt="2021-06-04T11:26:28.107" v="1450" actId="962"/>
      <pc:docMkLst>
        <pc:docMk/>
      </pc:docMkLst>
      <pc:sldChg chg="modSp mod addCm delCm">
        <pc:chgData name="Chloé Quirion" userId="0eab906e-209b-49ec-a808-292734cdf008" providerId="ADAL" clId="{872818E3-67EC-4D5F-A76C-7FC3EA271569}" dt="2021-06-04T11:19:34.994" v="125" actId="113"/>
        <pc:sldMkLst>
          <pc:docMk/>
          <pc:sldMk cId="0" sldId="256"/>
        </pc:sldMkLst>
        <pc:spChg chg="mod">
          <ac:chgData name="Chloé Quirion" userId="0eab906e-209b-49ec-a808-292734cdf008" providerId="ADAL" clId="{872818E3-67EC-4D5F-A76C-7FC3EA271569}" dt="2021-06-04T11:19:34.994" v="125" actId="113"/>
          <ac:spMkLst>
            <pc:docMk/>
            <pc:sldMk cId="0" sldId="256"/>
            <ac:spMk id="127" creationId="{00000000-0000-0000-0000-000000000000}"/>
          </ac:spMkLst>
        </pc:spChg>
      </pc:sldChg>
      <pc:sldChg chg="addSp delSp modSp mod delCm">
        <pc:chgData name="Chloé Quirion" userId="0eab906e-209b-49ec-a808-292734cdf008" providerId="ADAL" clId="{872818E3-67EC-4D5F-A76C-7FC3EA271569}" dt="2021-06-04T11:20:31.792" v="126" actId="962"/>
        <pc:sldMkLst>
          <pc:docMk/>
          <pc:sldMk cId="0" sldId="257"/>
        </pc:sldMkLst>
        <pc:picChg chg="add del mod modCrop">
          <ac:chgData name="Chloé Quirion" userId="0eab906e-209b-49ec-a808-292734cdf008" providerId="ADAL" clId="{872818E3-67EC-4D5F-A76C-7FC3EA271569}" dt="2021-06-04T11:20:31.792" v="126" actId="962"/>
          <ac:picMkLst>
            <pc:docMk/>
            <pc:sldMk cId="0" sldId="257"/>
            <ac:picMk id="130" creationId="{00000000-0000-0000-0000-000000000000}"/>
          </ac:picMkLst>
        </pc:picChg>
      </pc:sldChg>
      <pc:sldChg chg="modSp mod">
        <pc:chgData name="Chloé Quirion" userId="0eab906e-209b-49ec-a808-292734cdf008" providerId="ADAL" clId="{872818E3-67EC-4D5F-A76C-7FC3EA271569}" dt="2021-06-04T11:20:41.244" v="127" actId="962"/>
        <pc:sldMkLst>
          <pc:docMk/>
          <pc:sldMk cId="0" sldId="259"/>
        </pc:sldMkLst>
        <pc:picChg chg="mod">
          <ac:chgData name="Chloé Quirion" userId="0eab906e-209b-49ec-a808-292734cdf008" providerId="ADAL" clId="{872818E3-67EC-4D5F-A76C-7FC3EA271569}" dt="2021-06-04T11:20:41.244" v="127" actId="962"/>
          <ac:picMkLst>
            <pc:docMk/>
            <pc:sldMk cId="0" sldId="259"/>
            <ac:picMk id="137" creationId="{00000000-0000-0000-0000-000000000000}"/>
          </ac:picMkLst>
        </pc:picChg>
      </pc:sldChg>
      <pc:sldChg chg="modSp mod">
        <pc:chgData name="Chloé Quirion" userId="0eab906e-209b-49ec-a808-292734cdf008" providerId="ADAL" clId="{872818E3-67EC-4D5F-A76C-7FC3EA271569}" dt="2021-06-04T11:26:28.107" v="1450" actId="962"/>
        <pc:sldMkLst>
          <pc:docMk/>
          <pc:sldMk cId="0" sldId="264"/>
        </pc:sldMkLst>
        <pc:spChg chg="mod">
          <ac:chgData name="Chloé Quirion" userId="0eab906e-209b-49ec-a808-292734cdf008" providerId="ADAL" clId="{872818E3-67EC-4D5F-A76C-7FC3EA271569}" dt="2021-06-02T16:43:21.598" v="4" actId="1035"/>
          <ac:spMkLst>
            <pc:docMk/>
            <pc:sldMk cId="0" sldId="264"/>
            <ac:spMk id="161" creationId="{00000000-0000-0000-0000-000000000000}"/>
          </ac:spMkLst>
        </pc:spChg>
        <pc:picChg chg="mod">
          <ac:chgData name="Chloé Quirion" userId="0eab906e-209b-49ec-a808-292734cdf008" providerId="ADAL" clId="{872818E3-67EC-4D5F-A76C-7FC3EA271569}" dt="2021-06-04T11:26:28.107" v="1450" actId="962"/>
          <ac:picMkLst>
            <pc:docMk/>
            <pc:sldMk cId="0" sldId="264"/>
            <ac:picMk id="2" creationId="{EFC3106B-0DB8-44AC-943A-83E4D99F8CAE}"/>
          </ac:picMkLst>
        </pc:picChg>
      </pc:sldChg>
      <pc:sldChg chg="addSp delSp modSp mod">
        <pc:chgData name="Chloé Quirion" userId="0eab906e-209b-49ec-a808-292734cdf008" providerId="ADAL" clId="{872818E3-67EC-4D5F-A76C-7FC3EA271569}" dt="2021-06-04T11:26:11.526" v="1447" actId="962"/>
        <pc:sldMkLst>
          <pc:docMk/>
          <pc:sldMk cId="3970994354" sldId="268"/>
        </pc:sldMkLst>
        <pc:picChg chg="add mod">
          <ac:chgData name="Chloé Quirion" userId="0eab906e-209b-49ec-a808-292734cdf008" providerId="ADAL" clId="{872818E3-67EC-4D5F-A76C-7FC3EA271569}" dt="2021-06-04T11:26:11.526" v="1447" actId="962"/>
          <ac:picMkLst>
            <pc:docMk/>
            <pc:sldMk cId="3970994354" sldId="268"/>
            <ac:picMk id="5" creationId="{2D5F5CE4-F92F-4D70-8107-45E2F529F60D}"/>
          </ac:picMkLst>
        </pc:picChg>
        <pc:picChg chg="del">
          <ac:chgData name="Chloé Quirion" userId="0eab906e-209b-49ec-a808-292734cdf008" providerId="ADAL" clId="{872818E3-67EC-4D5F-A76C-7FC3EA271569}" dt="2021-06-02T16:43:04.085" v="0" actId="478"/>
          <ac:picMkLst>
            <pc:docMk/>
            <pc:sldMk cId="3970994354" sldId="268"/>
            <ac:picMk id="6" creationId="{E8822634-B7E0-4A50-ACA7-032DE3C052FF}"/>
          </ac:picMkLst>
        </pc:picChg>
      </pc:sldChg>
      <pc:sldChg chg="modSp mod">
        <pc:chgData name="Chloé Quirion" userId="0eab906e-209b-49ec-a808-292734cdf008" providerId="ADAL" clId="{872818E3-67EC-4D5F-A76C-7FC3EA271569}" dt="2021-06-04T11:20:45.606" v="128" actId="962"/>
        <pc:sldMkLst>
          <pc:docMk/>
          <pc:sldMk cId="3332762349" sldId="269"/>
        </pc:sldMkLst>
        <pc:picChg chg="mod">
          <ac:chgData name="Chloé Quirion" userId="0eab906e-209b-49ec-a808-292734cdf008" providerId="ADAL" clId="{872818E3-67EC-4D5F-A76C-7FC3EA271569}" dt="2021-06-04T11:20:45.606" v="128" actId="962"/>
          <ac:picMkLst>
            <pc:docMk/>
            <pc:sldMk cId="3332762349" sldId="269"/>
            <ac:picMk id="130" creationId="{00000000-0000-0000-0000-000000000000}"/>
          </ac:picMkLst>
        </pc:picChg>
      </pc:sldChg>
      <pc:sldChg chg="modSp mod">
        <pc:chgData name="Chloé Quirion" userId="0eab906e-209b-49ec-a808-292734cdf008" providerId="ADAL" clId="{872818E3-67EC-4D5F-A76C-7FC3EA271569}" dt="2021-06-04T11:25:32.770" v="1084" actId="962"/>
        <pc:sldMkLst>
          <pc:docMk/>
          <pc:sldMk cId="2340547148" sldId="270"/>
        </pc:sldMkLst>
        <pc:spChg chg="mod">
          <ac:chgData name="Chloé Quirion" userId="0eab906e-209b-49ec-a808-292734cdf008" providerId="ADAL" clId="{872818E3-67EC-4D5F-A76C-7FC3EA271569}" dt="2021-06-02T16:43:37.498" v="5" actId="14100"/>
          <ac:spMkLst>
            <pc:docMk/>
            <pc:sldMk cId="2340547148" sldId="270"/>
            <ac:spMk id="161" creationId="{00000000-0000-0000-0000-000000000000}"/>
          </ac:spMkLst>
        </pc:spChg>
        <pc:picChg chg="mod">
          <ac:chgData name="Chloé Quirion" userId="0eab906e-209b-49ec-a808-292734cdf008" providerId="ADAL" clId="{872818E3-67EC-4D5F-A76C-7FC3EA271569}" dt="2021-06-04T11:25:32.770" v="1084" actId="962"/>
          <ac:picMkLst>
            <pc:docMk/>
            <pc:sldMk cId="2340547148" sldId="270"/>
            <ac:picMk id="2" creationId="{E311979A-F031-406B-B86D-68BE9294B1E6}"/>
          </ac:picMkLst>
        </pc:picChg>
      </pc:sldChg>
      <pc:sldChg chg="modSp mod">
        <pc:chgData name="Chloé Quirion" userId="0eab906e-209b-49ec-a808-292734cdf008" providerId="ADAL" clId="{872818E3-67EC-4D5F-A76C-7FC3EA271569}" dt="2021-06-04T11:25:15.640" v="1081" actId="962"/>
        <pc:sldMkLst>
          <pc:docMk/>
          <pc:sldMk cId="1360660770" sldId="271"/>
        </pc:sldMkLst>
        <pc:spChg chg="mod">
          <ac:chgData name="Chloé Quirion" userId="0eab906e-209b-49ec-a808-292734cdf008" providerId="ADAL" clId="{872818E3-67EC-4D5F-A76C-7FC3EA271569}" dt="2021-06-02T16:45:03.754" v="20" actId="14100"/>
          <ac:spMkLst>
            <pc:docMk/>
            <pc:sldMk cId="1360660770" sldId="271"/>
            <ac:spMk id="161" creationId="{00000000-0000-0000-0000-000000000000}"/>
          </ac:spMkLst>
        </pc:spChg>
        <pc:spChg chg="mod">
          <ac:chgData name="Chloé Quirion" userId="0eab906e-209b-49ec-a808-292734cdf008" providerId="ADAL" clId="{872818E3-67EC-4D5F-A76C-7FC3EA271569}" dt="2021-06-02T16:45:12.557" v="22" actId="27636"/>
          <ac:spMkLst>
            <pc:docMk/>
            <pc:sldMk cId="1360660770" sldId="271"/>
            <ac:spMk id="163" creationId="{00000000-0000-0000-0000-000000000000}"/>
          </ac:spMkLst>
        </pc:spChg>
        <pc:picChg chg="mod">
          <ac:chgData name="Chloé Quirion" userId="0eab906e-209b-49ec-a808-292734cdf008" providerId="ADAL" clId="{872818E3-67EC-4D5F-A76C-7FC3EA271569}" dt="2021-06-04T11:25:15.640" v="1081" actId="962"/>
          <ac:picMkLst>
            <pc:docMk/>
            <pc:sldMk cId="1360660770" sldId="271"/>
            <ac:picMk id="2" creationId="{EF407062-B79D-424B-9C97-94497EB08CBA}"/>
          </ac:picMkLst>
        </pc:picChg>
      </pc:sldChg>
      <pc:sldChg chg="modSp mod">
        <pc:chgData name="Chloé Quirion" userId="0eab906e-209b-49ec-a808-292734cdf008" providerId="ADAL" clId="{872818E3-67EC-4D5F-A76C-7FC3EA271569}" dt="2021-06-04T11:24:23.710" v="706" actId="962"/>
        <pc:sldMkLst>
          <pc:docMk/>
          <pc:sldMk cId="3738062544" sldId="272"/>
        </pc:sldMkLst>
        <pc:spChg chg="mod">
          <ac:chgData name="Chloé Quirion" userId="0eab906e-209b-49ec-a808-292734cdf008" providerId="ADAL" clId="{872818E3-67EC-4D5F-A76C-7FC3EA271569}" dt="2021-06-02T16:45:34.744" v="23" actId="113"/>
          <ac:spMkLst>
            <pc:docMk/>
            <pc:sldMk cId="3738062544" sldId="272"/>
            <ac:spMk id="163" creationId="{00000000-0000-0000-0000-000000000000}"/>
          </ac:spMkLst>
        </pc:spChg>
        <pc:picChg chg="mod">
          <ac:chgData name="Chloé Quirion" userId="0eab906e-209b-49ec-a808-292734cdf008" providerId="ADAL" clId="{872818E3-67EC-4D5F-A76C-7FC3EA271569}" dt="2021-06-04T11:24:23.710" v="706" actId="962"/>
          <ac:picMkLst>
            <pc:docMk/>
            <pc:sldMk cId="3738062544" sldId="272"/>
            <ac:picMk id="5" creationId="{011AA53E-8A12-4D15-AB58-6BB26FD42F2F}"/>
          </ac:picMkLst>
        </pc:picChg>
      </pc:sldChg>
      <pc:sldChg chg="addSp modSp mod addCm delCm modCm">
        <pc:chgData name="Chloé Quirion" userId="0eab906e-209b-49ec-a808-292734cdf008" providerId="ADAL" clId="{872818E3-67EC-4D5F-A76C-7FC3EA271569}" dt="2021-06-04T11:23:56.641" v="613" actId="962"/>
        <pc:sldMkLst>
          <pc:docMk/>
          <pc:sldMk cId="2156280764" sldId="273"/>
        </pc:sldMkLst>
        <pc:spChg chg="add mod">
          <ac:chgData name="Chloé Quirion" userId="0eab906e-209b-49ec-a808-292734cdf008" providerId="ADAL" clId="{872818E3-67EC-4D5F-A76C-7FC3EA271569}" dt="2021-06-04T00:09:24.077" v="123" actId="20577"/>
          <ac:spMkLst>
            <pc:docMk/>
            <pc:sldMk cId="2156280764" sldId="273"/>
            <ac:spMk id="2" creationId="{8C7BF004-4452-4CAE-A20E-F8A654A13010}"/>
          </ac:spMkLst>
        </pc:spChg>
        <pc:picChg chg="mod">
          <ac:chgData name="Chloé Quirion" userId="0eab906e-209b-49ec-a808-292734cdf008" providerId="ADAL" clId="{872818E3-67EC-4D5F-A76C-7FC3EA271569}" dt="2021-06-04T11:23:56.641" v="613" actId="962"/>
          <ac:picMkLst>
            <pc:docMk/>
            <pc:sldMk cId="2156280764" sldId="273"/>
            <ac:picMk id="5" creationId="{011AA53E-8A12-4D15-AB58-6BB26FD42F2F}"/>
          </ac:picMkLst>
        </pc:picChg>
      </pc:sldChg>
    </pc:docChg>
  </pc:docChgLst>
  <pc:docChgLst>
    <pc:chgData name="Mathilde Hountchégnon" userId="S::mhountchegnon@ajefo.ca::7e7244cd-f7d1-4885-8845-67442ac59727" providerId="AD" clId="Web-{B74C7337-EC3F-0693-CC59-8E1FB2C3C1B7}"/>
    <pc:docChg chg="modSld">
      <pc:chgData name="Mathilde Hountchégnon" userId="S::mhountchegnon@ajefo.ca::7e7244cd-f7d1-4885-8845-67442ac59727" providerId="AD" clId="Web-{B74C7337-EC3F-0693-CC59-8E1FB2C3C1B7}" dt="2021-06-04T13:51:32.925" v="2" actId="20577"/>
      <pc:docMkLst>
        <pc:docMk/>
      </pc:docMkLst>
      <pc:sldChg chg="modSp">
        <pc:chgData name="Mathilde Hountchégnon" userId="S::mhountchegnon@ajefo.ca::7e7244cd-f7d1-4885-8845-67442ac59727" providerId="AD" clId="Web-{B74C7337-EC3F-0693-CC59-8E1FB2C3C1B7}" dt="2021-06-04T13:51:32.925" v="2" actId="20577"/>
        <pc:sldMkLst>
          <pc:docMk/>
          <pc:sldMk cId="2156280764" sldId="273"/>
        </pc:sldMkLst>
        <pc:spChg chg="mod">
          <ac:chgData name="Mathilde Hountchégnon" userId="S::mhountchegnon@ajefo.ca::7e7244cd-f7d1-4885-8845-67442ac59727" providerId="AD" clId="Web-{B74C7337-EC3F-0693-CC59-8E1FB2C3C1B7}" dt="2021-06-04T13:51:32.925" v="2" actId="20577"/>
          <ac:spMkLst>
            <pc:docMk/>
            <pc:sldMk cId="2156280764" sldId="273"/>
            <ac:spMk id="2" creationId="{8C7BF004-4452-4CAE-A20E-F8A654A1301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4" name="Shape 124"/>
          <p:cNvSpPr>
            <a:spLocks noGrp="1" noRot="1" noChangeAspect="1"/>
          </p:cNvSpPr>
          <p:nvPr>
            <p:ph type="sldImg"/>
          </p:nvPr>
        </p:nvSpPr>
        <p:spPr>
          <a:xfrm>
            <a:off x="1143000" y="685800"/>
            <a:ext cx="4572000" cy="3429000"/>
          </a:xfrm>
          <a:prstGeom prst="rect">
            <a:avLst/>
          </a:prstGeom>
        </p:spPr>
        <p:txBody>
          <a:bodyPr/>
          <a:lstStyle/>
          <a:p>
            <a:endParaRPr/>
          </a:p>
        </p:txBody>
      </p:sp>
      <p:sp>
        <p:nvSpPr>
          <p:cNvPr id="125" name="Shape 125"/>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Diapositive de titre">
    <p:spTree>
      <p:nvGrpSpPr>
        <p:cNvPr id="1" name=""/>
        <p:cNvGrpSpPr/>
        <p:nvPr/>
      </p:nvGrpSpPr>
      <p:grpSpPr>
        <a:xfrm>
          <a:off x="0" y="0"/>
          <a:ext cx="0" cy="0"/>
          <a:chOff x="0" y="0"/>
          <a:chExt cx="0" cy="0"/>
        </a:xfrm>
      </p:grpSpPr>
      <p:sp>
        <p:nvSpPr>
          <p:cNvPr id="11" name="Texte du titre"/>
          <p:cNvSpPr txBox="1">
            <a:spLocks noGrp="1"/>
          </p:cNvSpPr>
          <p:nvPr>
            <p:ph type="title" hasCustomPrompt="1"/>
          </p:nvPr>
        </p:nvSpPr>
        <p:spPr>
          <a:xfrm>
            <a:off x="1524000" y="1122362"/>
            <a:ext cx="9144000" cy="4267056"/>
          </a:xfrm>
          <a:prstGeom prst="rect">
            <a:avLst/>
          </a:prstGeom>
        </p:spPr>
        <p:txBody>
          <a:bodyPr anchor="ctr">
            <a:normAutofit/>
          </a:bodyPr>
          <a:lstStyle>
            <a:lvl1pPr algn="ctr">
              <a:defRPr sz="7200">
                <a:latin typeface="+mj-lt"/>
              </a:defRPr>
            </a:lvl1pPr>
          </a:lstStyle>
          <a:p>
            <a:r>
              <a:t>Texte du titre</a:t>
            </a:r>
          </a:p>
        </p:txBody>
      </p:sp>
      <p:sp>
        <p:nvSpPr>
          <p:cNvPr id="13" name="Numéro de diapositive"/>
          <p:cNvSpPr txBox="1">
            <a:spLocks noGrp="1"/>
          </p:cNvSpPr>
          <p:nvPr>
            <p:ph type="sldNum" sz="quarter" idx="2"/>
          </p:nvPr>
        </p:nvSpPr>
        <p:spPr>
          <a:prstGeom prst="rect">
            <a:avLst/>
          </a:prstGeom>
        </p:spPr>
        <p:txBody>
          <a:bodyPr/>
          <a:lstStyle/>
          <a:p>
            <a:fld id="{86CB4B4D-7CA3-9044-876B-883B54F8677D}" type="slidenum">
              <a:t>‹n°›</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re de section">
    <p:spTree>
      <p:nvGrpSpPr>
        <p:cNvPr id="1" name=""/>
        <p:cNvGrpSpPr/>
        <p:nvPr/>
      </p:nvGrpSpPr>
      <p:grpSpPr>
        <a:xfrm>
          <a:off x="0" y="0"/>
          <a:ext cx="0" cy="0"/>
          <a:chOff x="0" y="0"/>
          <a:chExt cx="0" cy="0"/>
        </a:xfrm>
      </p:grpSpPr>
      <p:sp>
        <p:nvSpPr>
          <p:cNvPr id="29" name="Texte du titre"/>
          <p:cNvSpPr txBox="1">
            <a:spLocks noGrp="1"/>
          </p:cNvSpPr>
          <p:nvPr>
            <p:ph type="title" hasCustomPrompt="1"/>
          </p:nvPr>
        </p:nvSpPr>
        <p:spPr>
          <a:xfrm>
            <a:off x="0" y="3297381"/>
            <a:ext cx="12192000" cy="1953491"/>
          </a:xfrm>
          <a:prstGeom prst="rect">
            <a:avLst/>
          </a:prstGeom>
          <a:solidFill>
            <a:schemeClr val="accent5">
              <a:lumMod val="75000"/>
            </a:schemeClr>
          </a:solidFill>
          <a:ln w="57150">
            <a:solidFill>
              <a:srgbClr val="000000"/>
            </a:solidFill>
            <a:round/>
          </a:ln>
        </p:spPr>
        <p:txBody>
          <a:bodyPr anchor="ctr"/>
          <a:lstStyle>
            <a:lvl1pPr algn="ctr">
              <a:defRPr sz="6000" b="1">
                <a:solidFill>
                  <a:schemeClr val="bg1"/>
                </a:solidFill>
                <a:latin typeface="+mj-lt"/>
              </a:defRPr>
            </a:lvl1pPr>
          </a:lstStyle>
          <a:p>
            <a:r>
              <a:rPr lang="fr-CA"/>
              <a:t>Titre de la section</a:t>
            </a:r>
            <a:endParaRPr/>
          </a:p>
        </p:txBody>
      </p:sp>
      <p:sp>
        <p:nvSpPr>
          <p:cNvPr id="30" name="Numéro de diapositive"/>
          <p:cNvSpPr txBox="1">
            <a:spLocks noGrp="1"/>
          </p:cNvSpPr>
          <p:nvPr>
            <p:ph type="sldNum" sz="quarter" idx="2"/>
          </p:nvPr>
        </p:nvSpPr>
        <p:spPr>
          <a:prstGeom prst="rect">
            <a:avLst/>
          </a:prstGeom>
        </p:spPr>
        <p:txBody>
          <a:bodyPr/>
          <a:lstStyle/>
          <a:p>
            <a:fld id="{86CB4B4D-7CA3-9044-876B-883B54F8677D}" type="slidenum">
              <a:t>‹n°›</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Deux contenus">
    <p:spTree>
      <p:nvGrpSpPr>
        <p:cNvPr id="1" name=""/>
        <p:cNvGrpSpPr/>
        <p:nvPr/>
      </p:nvGrpSpPr>
      <p:grpSpPr>
        <a:xfrm>
          <a:off x="0" y="0"/>
          <a:ext cx="0" cy="0"/>
          <a:chOff x="0" y="0"/>
          <a:chExt cx="0" cy="0"/>
        </a:xfrm>
      </p:grpSpPr>
      <p:sp>
        <p:nvSpPr>
          <p:cNvPr id="37" name="Texte du titre"/>
          <p:cNvSpPr txBox="1">
            <a:spLocks noGrp="1"/>
          </p:cNvSpPr>
          <p:nvPr>
            <p:ph type="title"/>
          </p:nvPr>
        </p:nvSpPr>
        <p:spPr>
          <a:prstGeom prst="rect">
            <a:avLst/>
          </a:prstGeom>
        </p:spPr>
        <p:txBody>
          <a:bodyPr/>
          <a:lstStyle/>
          <a:p>
            <a:r>
              <a:t>Texte du titre</a:t>
            </a:r>
          </a:p>
        </p:txBody>
      </p:sp>
      <p:sp>
        <p:nvSpPr>
          <p:cNvPr id="38" name="Texte niveau 1…"/>
          <p:cNvSpPr txBox="1">
            <a:spLocks noGrp="1"/>
          </p:cNvSpPr>
          <p:nvPr>
            <p:ph type="body" sz="half" idx="1"/>
          </p:nvPr>
        </p:nvSpPr>
        <p:spPr>
          <a:xfrm>
            <a:off x="838200" y="1825625"/>
            <a:ext cx="5181600" cy="4351338"/>
          </a:xfrm>
          <a:prstGeom prst="rect">
            <a:avLst/>
          </a:prstGeom>
        </p:spPr>
        <p:txBody>
          <a:bodyPr/>
          <a:lstStyle/>
          <a:p>
            <a:r>
              <a:t>Texte niveau 1</a:t>
            </a:r>
          </a:p>
          <a:p>
            <a:pPr lvl="1"/>
            <a:r>
              <a:t>Texte niveau 2</a:t>
            </a:r>
          </a:p>
          <a:p>
            <a:pPr lvl="2"/>
            <a:r>
              <a:t>Texte niveau 3</a:t>
            </a:r>
          </a:p>
          <a:p>
            <a:pPr lvl="3"/>
            <a:r>
              <a:t>Texte niveau 4</a:t>
            </a:r>
          </a:p>
          <a:p>
            <a:pPr lvl="4"/>
            <a:r>
              <a:t>Texte niveau 5</a:t>
            </a:r>
          </a:p>
        </p:txBody>
      </p:sp>
      <p:sp>
        <p:nvSpPr>
          <p:cNvPr id="39" name="Numéro de diapositive"/>
          <p:cNvSpPr txBox="1">
            <a:spLocks noGrp="1"/>
          </p:cNvSpPr>
          <p:nvPr>
            <p:ph type="sldNum" sz="quarter" idx="2"/>
          </p:nvPr>
        </p:nvSpPr>
        <p:spPr>
          <a:prstGeom prst="rect">
            <a:avLst/>
          </a:prstGeom>
        </p:spPr>
        <p:txBody>
          <a:bodyPr/>
          <a:lstStyle/>
          <a:p>
            <a:fld id="{86CB4B4D-7CA3-9044-876B-883B54F8677D}" type="slidenum">
              <a:t>‹n°›</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Contenu avec légende">
    <p:spTree>
      <p:nvGrpSpPr>
        <p:cNvPr id="1" name=""/>
        <p:cNvGrpSpPr/>
        <p:nvPr/>
      </p:nvGrpSpPr>
      <p:grpSpPr>
        <a:xfrm>
          <a:off x="0" y="0"/>
          <a:ext cx="0" cy="0"/>
          <a:chOff x="0" y="0"/>
          <a:chExt cx="0" cy="0"/>
        </a:xfrm>
      </p:grpSpPr>
      <p:sp>
        <p:nvSpPr>
          <p:cNvPr id="56" name="Texte du titre"/>
          <p:cNvSpPr txBox="1">
            <a:spLocks noGrp="1"/>
          </p:cNvSpPr>
          <p:nvPr>
            <p:ph type="title"/>
          </p:nvPr>
        </p:nvSpPr>
        <p:spPr>
          <a:xfrm>
            <a:off x="839787" y="457200"/>
            <a:ext cx="3932239" cy="1600200"/>
          </a:xfrm>
          <a:prstGeom prst="rect">
            <a:avLst/>
          </a:prstGeom>
        </p:spPr>
        <p:txBody>
          <a:bodyPr anchor="b"/>
          <a:lstStyle>
            <a:lvl1pPr>
              <a:defRPr sz="3200"/>
            </a:lvl1pPr>
          </a:lstStyle>
          <a:p>
            <a:r>
              <a:t>Texte du titre</a:t>
            </a:r>
          </a:p>
        </p:txBody>
      </p:sp>
      <p:sp>
        <p:nvSpPr>
          <p:cNvPr id="57" name="Texte niveau 1…"/>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Texte niveau 1</a:t>
            </a:r>
          </a:p>
          <a:p>
            <a:pPr lvl="1"/>
            <a:r>
              <a:t>Texte niveau 2</a:t>
            </a:r>
          </a:p>
          <a:p>
            <a:pPr lvl="2"/>
            <a:r>
              <a:t>Texte niveau 3</a:t>
            </a:r>
          </a:p>
          <a:p>
            <a:pPr lvl="3"/>
            <a:r>
              <a:t>Texte niveau 4</a:t>
            </a:r>
          </a:p>
          <a:p>
            <a:pPr lvl="4"/>
            <a:r>
              <a:t>Texte niveau 5</a:t>
            </a:r>
          </a:p>
        </p:txBody>
      </p:sp>
      <p:sp>
        <p:nvSpPr>
          <p:cNvPr id="59" name="Numéro de diapositive"/>
          <p:cNvSpPr txBox="1">
            <a:spLocks noGrp="1"/>
          </p:cNvSpPr>
          <p:nvPr>
            <p:ph type="sldNum" sz="quarter" idx="2"/>
          </p:nvPr>
        </p:nvSpPr>
        <p:spPr>
          <a:prstGeom prst="rect">
            <a:avLst/>
          </a:prstGeom>
        </p:spPr>
        <p:txBody>
          <a:bodyPr/>
          <a:lstStyle/>
          <a:p>
            <a:fld id="{86CB4B4D-7CA3-9044-876B-883B54F8677D}" type="slidenum">
              <a:t>‹n°›</a:t>
            </a:fld>
            <a:endParaRPr/>
          </a:p>
        </p:txBody>
      </p:sp>
      <p:sp>
        <p:nvSpPr>
          <p:cNvPr id="3" name="Espace réservé du texte 2">
            <a:extLst>
              <a:ext uri="{FF2B5EF4-FFF2-40B4-BE49-F238E27FC236}">
                <a16:creationId xmlns:a16="http://schemas.microsoft.com/office/drawing/2014/main" id="{709E497C-C547-47D0-A278-CE00BA413AC2}"/>
              </a:ext>
            </a:extLst>
          </p:cNvPr>
          <p:cNvSpPr>
            <a:spLocks noGrp="1"/>
          </p:cNvSpPr>
          <p:nvPr>
            <p:ph type="body" sz="quarter" idx="10"/>
          </p:nvPr>
        </p:nvSpPr>
        <p:spPr>
          <a:xfrm>
            <a:off x="833438" y="2117725"/>
            <a:ext cx="3914775" cy="3689350"/>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Image avec légende">
    <p:spTree>
      <p:nvGrpSpPr>
        <p:cNvPr id="1" name=""/>
        <p:cNvGrpSpPr/>
        <p:nvPr/>
      </p:nvGrpSpPr>
      <p:grpSpPr>
        <a:xfrm>
          <a:off x="0" y="0"/>
          <a:ext cx="0" cy="0"/>
          <a:chOff x="0" y="0"/>
          <a:chExt cx="0" cy="0"/>
        </a:xfrm>
      </p:grpSpPr>
      <p:sp>
        <p:nvSpPr>
          <p:cNvPr id="66" name="Texte du titre"/>
          <p:cNvSpPr txBox="1">
            <a:spLocks noGrp="1"/>
          </p:cNvSpPr>
          <p:nvPr>
            <p:ph type="title"/>
          </p:nvPr>
        </p:nvSpPr>
        <p:spPr>
          <a:xfrm>
            <a:off x="839787" y="457200"/>
            <a:ext cx="3932239" cy="1600200"/>
          </a:xfrm>
          <a:prstGeom prst="rect">
            <a:avLst/>
          </a:prstGeom>
        </p:spPr>
        <p:txBody>
          <a:bodyPr anchor="b"/>
          <a:lstStyle>
            <a:lvl1pPr>
              <a:defRPr sz="3200"/>
            </a:lvl1pPr>
          </a:lstStyle>
          <a:p>
            <a:r>
              <a:t>Texte du titre</a:t>
            </a:r>
          </a:p>
        </p:txBody>
      </p:sp>
      <p:sp>
        <p:nvSpPr>
          <p:cNvPr id="67" name="Espace réservé pour une image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69" name="Numéro de diapositive"/>
          <p:cNvSpPr txBox="1">
            <a:spLocks noGrp="1"/>
          </p:cNvSpPr>
          <p:nvPr>
            <p:ph type="sldNum" sz="quarter" idx="2"/>
          </p:nvPr>
        </p:nvSpPr>
        <p:spPr>
          <a:prstGeom prst="rect">
            <a:avLst/>
          </a:prstGeom>
        </p:spPr>
        <p:txBody>
          <a:bodyPr/>
          <a:lstStyle/>
          <a:p>
            <a:fld id="{86CB4B4D-7CA3-9044-876B-883B54F8677D}" type="slidenum">
              <a:t>‹n°›</a:t>
            </a:fld>
            <a:endParaRPr/>
          </a:p>
        </p:txBody>
      </p:sp>
      <p:sp>
        <p:nvSpPr>
          <p:cNvPr id="3" name="Espace réservé du texte 2">
            <a:extLst>
              <a:ext uri="{FF2B5EF4-FFF2-40B4-BE49-F238E27FC236}">
                <a16:creationId xmlns:a16="http://schemas.microsoft.com/office/drawing/2014/main" id="{47FA73FD-0202-4C0D-8875-350B0F0B5A09}"/>
              </a:ext>
            </a:extLst>
          </p:cNvPr>
          <p:cNvSpPr>
            <a:spLocks noGrp="1"/>
          </p:cNvSpPr>
          <p:nvPr>
            <p:ph type="body" sz="quarter" idx="22"/>
          </p:nvPr>
        </p:nvSpPr>
        <p:spPr>
          <a:xfrm>
            <a:off x="833438" y="2101516"/>
            <a:ext cx="3850857" cy="3705559"/>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3_Titre et contenu">
    <p:spTree>
      <p:nvGrpSpPr>
        <p:cNvPr id="1" name=""/>
        <p:cNvGrpSpPr/>
        <p:nvPr/>
      </p:nvGrpSpPr>
      <p:grpSpPr>
        <a:xfrm>
          <a:off x="0" y="0"/>
          <a:ext cx="0" cy="0"/>
          <a:chOff x="0" y="0"/>
          <a:chExt cx="0" cy="0"/>
        </a:xfrm>
      </p:grpSpPr>
      <p:sp>
        <p:nvSpPr>
          <p:cNvPr id="88" name="Texte du titre"/>
          <p:cNvSpPr txBox="1">
            <a:spLocks noGrp="1"/>
          </p:cNvSpPr>
          <p:nvPr>
            <p:ph type="title"/>
          </p:nvPr>
        </p:nvSpPr>
        <p:spPr>
          <a:prstGeom prst="rect">
            <a:avLst/>
          </a:prstGeom>
        </p:spPr>
        <p:txBody>
          <a:bodyPr/>
          <a:lstStyle/>
          <a:p>
            <a:r>
              <a:t>Texte du titre</a:t>
            </a:r>
          </a:p>
        </p:txBody>
      </p:sp>
      <p:sp>
        <p:nvSpPr>
          <p:cNvPr id="89" name="Texte niveau 1…"/>
          <p:cNvSpPr txBox="1">
            <a:spLocks noGrp="1"/>
          </p:cNvSpPr>
          <p:nvPr>
            <p:ph type="body" sz="half" idx="1"/>
          </p:nvPr>
        </p:nvSpPr>
        <p:spPr>
          <a:xfrm>
            <a:off x="1524000" y="1828801"/>
            <a:ext cx="8919411" cy="3316914"/>
          </a:xfrm>
          <a:prstGeom prst="rect">
            <a:avLst/>
          </a:prstGeom>
        </p:spPr>
        <p:txBody>
          <a:bodyPr/>
          <a:lstStyle/>
          <a:p>
            <a:r>
              <a:rPr err="1"/>
              <a:t>Texte</a:t>
            </a:r>
            <a:r>
              <a:t> </a:t>
            </a:r>
            <a:r>
              <a:rPr err="1"/>
              <a:t>niveau</a:t>
            </a:r>
            <a:r>
              <a:t> 1</a:t>
            </a:r>
          </a:p>
          <a:p>
            <a:pPr lvl="1"/>
            <a:r>
              <a:rPr err="1"/>
              <a:t>Texte</a:t>
            </a:r>
            <a:r>
              <a:t> </a:t>
            </a:r>
            <a:r>
              <a:rPr err="1"/>
              <a:t>niveau</a:t>
            </a:r>
            <a:r>
              <a:t> 2</a:t>
            </a:r>
          </a:p>
          <a:p>
            <a:pPr lvl="2"/>
            <a:r>
              <a:rPr err="1"/>
              <a:t>Texte</a:t>
            </a:r>
            <a:r>
              <a:t> </a:t>
            </a:r>
            <a:r>
              <a:rPr err="1"/>
              <a:t>niveau</a:t>
            </a:r>
            <a:r>
              <a:t> 3</a:t>
            </a:r>
          </a:p>
          <a:p>
            <a:pPr lvl="3"/>
            <a:r>
              <a:rPr err="1"/>
              <a:t>Texte</a:t>
            </a:r>
            <a:r>
              <a:t> </a:t>
            </a:r>
            <a:r>
              <a:rPr err="1"/>
              <a:t>niveau</a:t>
            </a:r>
            <a:r>
              <a:t> 4</a:t>
            </a:r>
          </a:p>
          <a:p>
            <a:pPr lvl="4"/>
            <a:r>
              <a:rPr err="1"/>
              <a:t>Texte</a:t>
            </a:r>
            <a:r>
              <a:t> </a:t>
            </a:r>
            <a:r>
              <a:rPr err="1"/>
              <a:t>niveau</a:t>
            </a:r>
            <a:r>
              <a:t> 5</a:t>
            </a:r>
          </a:p>
        </p:txBody>
      </p:sp>
      <p:sp>
        <p:nvSpPr>
          <p:cNvPr id="90" name="Rectangle 3"/>
          <p:cNvSpPr txBox="1"/>
          <p:nvPr/>
        </p:nvSpPr>
        <p:spPr>
          <a:xfrm>
            <a:off x="1092396" y="5299054"/>
            <a:ext cx="1594729" cy="54933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rIns="45719">
            <a:spAutoFit/>
          </a:bodyPr>
          <a:lstStyle>
            <a:lvl1pPr algn="ctr">
              <a:defRPr sz="3600">
                <a:effectLst>
                  <a:outerShdw blurRad="38100" dist="19050" dir="2700000" rotWithShape="0">
                    <a:srgbClr val="000000">
                      <a:alpha val="40000"/>
                    </a:srgbClr>
                  </a:outerShdw>
                </a:effectLst>
              </a:defRPr>
            </a:lvl1pPr>
          </a:lstStyle>
          <a:p>
            <a:r>
              <a:t>Source: </a:t>
            </a:r>
          </a:p>
        </p:txBody>
      </p:sp>
      <p:sp>
        <p:nvSpPr>
          <p:cNvPr id="6" name="Texte niveau 1…">
            <a:extLst>
              <a:ext uri="{FF2B5EF4-FFF2-40B4-BE49-F238E27FC236}">
                <a16:creationId xmlns:a16="http://schemas.microsoft.com/office/drawing/2014/main" id="{AAF6238C-55D0-434A-B1B3-B6C0B384DA2C}"/>
              </a:ext>
            </a:extLst>
          </p:cNvPr>
          <p:cNvSpPr txBox="1">
            <a:spLocks noGrp="1"/>
          </p:cNvSpPr>
          <p:nvPr>
            <p:ph type="body" sz="half" idx="10"/>
          </p:nvPr>
        </p:nvSpPr>
        <p:spPr>
          <a:xfrm>
            <a:off x="2847473" y="5245768"/>
            <a:ext cx="8398043" cy="1383841"/>
          </a:xfrm>
          <a:prstGeom prst="rect">
            <a:avLst/>
          </a:prstGeom>
        </p:spPr>
        <p:txBody>
          <a:bodyPr/>
          <a:lstStyle>
            <a:lvl1pPr>
              <a:defRPr>
                <a:solidFill>
                  <a:schemeClr val="accent3"/>
                </a:solidFill>
              </a:defRPr>
            </a:lvl1pPr>
            <a:lvl2pPr>
              <a:defRPr>
                <a:solidFill>
                  <a:schemeClr val="accent3"/>
                </a:solidFill>
              </a:defRPr>
            </a:lvl2pPr>
            <a:lvl3pPr>
              <a:defRPr>
                <a:solidFill>
                  <a:schemeClr val="accent3"/>
                </a:solidFill>
              </a:defRPr>
            </a:lvl3pPr>
            <a:lvl4pPr>
              <a:defRPr>
                <a:solidFill>
                  <a:schemeClr val="accent3"/>
                </a:solidFill>
              </a:defRPr>
            </a:lvl4pPr>
            <a:lvl5pPr>
              <a:defRPr>
                <a:solidFill>
                  <a:schemeClr val="accent3"/>
                </a:solidFill>
              </a:defRPr>
            </a:lvl5pPr>
          </a:lstStyle>
          <a:p>
            <a:r>
              <a:t>Texte niveau 1</a:t>
            </a:r>
          </a:p>
          <a:p>
            <a:pPr lvl="1"/>
            <a:r>
              <a:t>Texte niveau 2</a:t>
            </a:r>
          </a:p>
          <a:p>
            <a:pPr lvl="2"/>
            <a:r>
              <a:t>Texte niveau 3</a:t>
            </a:r>
          </a:p>
          <a:p>
            <a:pPr lvl="3"/>
            <a:r>
              <a:t>Texte niveau 4</a:t>
            </a:r>
          </a:p>
          <a:p>
            <a:pPr lvl="4"/>
            <a:r>
              <a:t>Texte niveau 5</a:t>
            </a:r>
          </a:p>
        </p:txBody>
      </p:sp>
      <p:pic>
        <p:nvPicPr>
          <p:cNvPr id="3" name="Graphique 2" descr="Guillemet ouvert avec un remplissage uni">
            <a:extLst>
              <a:ext uri="{FF2B5EF4-FFF2-40B4-BE49-F238E27FC236}">
                <a16:creationId xmlns:a16="http://schemas.microsoft.com/office/drawing/2014/main" id="{356FC24A-FFDF-469C-B69A-D294BBE58E2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25642" y="1608220"/>
            <a:ext cx="914400" cy="914400"/>
          </a:xfrm>
          <a:prstGeom prst="rect">
            <a:avLst/>
          </a:prstGeom>
        </p:spPr>
      </p:pic>
      <p:pic>
        <p:nvPicPr>
          <p:cNvPr id="9" name="Graphique 8" descr="Guillemet ouvert avec un remplissage uni">
            <a:extLst>
              <a:ext uri="{FF2B5EF4-FFF2-40B4-BE49-F238E27FC236}">
                <a16:creationId xmlns:a16="http://schemas.microsoft.com/office/drawing/2014/main" id="{5227712B-BCAD-4A33-993C-15A87937080A}"/>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0800000">
            <a:off x="10451432" y="4359441"/>
            <a:ext cx="914400" cy="914400"/>
          </a:xfrm>
          <a:prstGeom prst="rect">
            <a:avLst/>
          </a:prstGeom>
        </p:spPr>
      </p:pic>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itre seul">
    <p:spTree>
      <p:nvGrpSpPr>
        <p:cNvPr id="1" name=""/>
        <p:cNvGrpSpPr/>
        <p:nvPr/>
      </p:nvGrpSpPr>
      <p:grpSpPr>
        <a:xfrm>
          <a:off x="0" y="0"/>
          <a:ext cx="0" cy="0"/>
          <a:chOff x="0" y="0"/>
          <a:chExt cx="0" cy="0"/>
        </a:xfrm>
      </p:grpSpPr>
      <p:sp>
        <p:nvSpPr>
          <p:cNvPr id="110" name="Texte du titre"/>
          <p:cNvSpPr txBox="1">
            <a:spLocks noGrp="1"/>
          </p:cNvSpPr>
          <p:nvPr>
            <p:ph type="title"/>
          </p:nvPr>
        </p:nvSpPr>
        <p:spPr>
          <a:prstGeom prst="rect">
            <a:avLst/>
          </a:prstGeom>
        </p:spPr>
        <p:txBody>
          <a:bodyPr/>
          <a:lstStyle/>
          <a:p>
            <a:r>
              <a:t>Texte du titre</a:t>
            </a:r>
          </a:p>
        </p:txBody>
      </p:sp>
      <p:sp>
        <p:nvSpPr>
          <p:cNvPr id="111" name="Numéro de diapositive"/>
          <p:cNvSpPr txBox="1">
            <a:spLocks noGrp="1"/>
          </p:cNvSpPr>
          <p:nvPr>
            <p:ph type="sldNum" sz="quarter" idx="2"/>
          </p:nvPr>
        </p:nvSpPr>
        <p:spPr>
          <a:prstGeom prst="rect">
            <a:avLst/>
          </a:prstGeom>
        </p:spPr>
        <p:txBody>
          <a:bodyPr/>
          <a:lstStyle/>
          <a:p>
            <a:fld id="{86CB4B4D-7CA3-9044-876B-883B54F8677D}" type="slidenum">
              <a:t>‹n°›</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Vide">
    <p:spTree>
      <p:nvGrpSpPr>
        <p:cNvPr id="1" name=""/>
        <p:cNvGrpSpPr/>
        <p:nvPr/>
      </p:nvGrpSpPr>
      <p:grpSpPr>
        <a:xfrm>
          <a:off x="0" y="0"/>
          <a:ext cx="0" cy="0"/>
          <a:chOff x="0" y="0"/>
          <a:chExt cx="0" cy="0"/>
        </a:xfrm>
      </p:grpSpPr>
      <p:sp>
        <p:nvSpPr>
          <p:cNvPr id="118" name="Numéro de diapositive"/>
          <p:cNvSpPr txBox="1">
            <a:spLocks noGrp="1"/>
          </p:cNvSpPr>
          <p:nvPr>
            <p:ph type="sldNum" sz="quarter" idx="2"/>
          </p:nvPr>
        </p:nvSpPr>
        <p:spPr>
          <a:prstGeom prst="rect">
            <a:avLst/>
          </a:prstGeom>
        </p:spPr>
        <p:txBody>
          <a:bodyPr/>
          <a:lstStyle/>
          <a:p>
            <a:fld id="{86CB4B4D-7CA3-9044-876B-883B54F8677D}" type="slidenum">
              <a:t>‹n°›</a:t>
            </a:fld>
            <a:endParaRPr/>
          </a:p>
        </p:txBody>
      </p:sp>
      <p:sp>
        <p:nvSpPr>
          <p:cNvPr id="2" name="Titre 1">
            <a:extLst>
              <a:ext uri="{FF2B5EF4-FFF2-40B4-BE49-F238E27FC236}">
                <a16:creationId xmlns:a16="http://schemas.microsoft.com/office/drawing/2014/main" id="{E2987193-8F79-4A77-99A2-E09DD80ACADC}"/>
              </a:ext>
            </a:extLst>
          </p:cNvPr>
          <p:cNvSpPr>
            <a:spLocks noGrp="1"/>
          </p:cNvSpPr>
          <p:nvPr>
            <p:ph type="title" hasCustomPrompt="1"/>
          </p:nvPr>
        </p:nvSpPr>
        <p:spPr>
          <a:xfrm>
            <a:off x="838200" y="-1993065"/>
            <a:ext cx="10515600" cy="1325563"/>
          </a:xfrm>
        </p:spPr>
        <p:txBody>
          <a:bodyPr/>
          <a:lstStyle>
            <a:lvl1pPr>
              <a:defRPr/>
            </a:lvl1pPr>
          </a:lstStyle>
          <a:p>
            <a:r>
              <a:rPr lang="fr-FR"/>
              <a:t>Crédits</a:t>
            </a:r>
            <a:endParaRPr lang="fr-CA"/>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e du titre"/>
          <p:cNvSpPr txBox="1">
            <a:spLocks noGrp="1"/>
          </p:cNvSpPr>
          <p:nvPr>
            <p:ph type="title"/>
          </p:nvPr>
        </p:nvSpPr>
        <p:spPr>
          <a:xfrm>
            <a:off x="838200" y="365125"/>
            <a:ext cx="10515600" cy="1325563"/>
          </a:xfrm>
          <a:prstGeom prst="rect">
            <a:avLst/>
          </a:prstGeom>
          <a:solidFill>
            <a:schemeClr val="accent5">
              <a:lumMod val="75000"/>
            </a:schemeClr>
          </a:solidFill>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chor="ctr">
            <a:normAutofit/>
          </a:bodyPr>
          <a:lstStyle/>
          <a:p>
            <a:r>
              <a:t>Texte du titre</a:t>
            </a:r>
          </a:p>
        </p:txBody>
      </p:sp>
      <p:sp>
        <p:nvSpPr>
          <p:cNvPr id="3" name="Texte niveau 1…"/>
          <p:cNvSpPr txBox="1">
            <a:spLocks noGrp="1"/>
          </p:cNvSpPr>
          <p:nvPr>
            <p:ph type="body" idx="1"/>
          </p:nvPr>
        </p:nvSpPr>
        <p:spPr>
          <a:xfrm>
            <a:off x="838200" y="1825625"/>
            <a:ext cx="10515600" cy="422881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ormAutofit/>
          </a:bodyPr>
          <a:lstStyle/>
          <a:p>
            <a:r>
              <a:rPr err="1"/>
              <a:t>Texte</a:t>
            </a:r>
            <a:r>
              <a:t> </a:t>
            </a:r>
            <a:r>
              <a:rPr err="1"/>
              <a:t>niveau</a:t>
            </a:r>
            <a:r>
              <a:t> 1</a:t>
            </a:r>
          </a:p>
          <a:p>
            <a:pPr lvl="1"/>
            <a:r>
              <a:rPr err="1"/>
              <a:t>Texte</a:t>
            </a:r>
            <a:r>
              <a:t> </a:t>
            </a:r>
            <a:r>
              <a:rPr err="1"/>
              <a:t>niveau</a:t>
            </a:r>
            <a:r>
              <a:t> 2</a:t>
            </a:r>
          </a:p>
          <a:p>
            <a:pPr lvl="2"/>
            <a:r>
              <a:rPr err="1"/>
              <a:t>Texte</a:t>
            </a:r>
            <a:r>
              <a:t> </a:t>
            </a:r>
            <a:r>
              <a:rPr err="1"/>
              <a:t>niveau</a:t>
            </a:r>
            <a:r>
              <a:t> 3</a:t>
            </a:r>
          </a:p>
          <a:p>
            <a:pPr lvl="3"/>
            <a:r>
              <a:rPr err="1"/>
              <a:t>Texte</a:t>
            </a:r>
            <a:r>
              <a:t> </a:t>
            </a:r>
            <a:r>
              <a:rPr err="1"/>
              <a:t>niveau</a:t>
            </a:r>
            <a:r>
              <a:t> 4</a:t>
            </a:r>
          </a:p>
          <a:p>
            <a:pPr lvl="4"/>
            <a:r>
              <a:rPr err="1"/>
              <a:t>Texte</a:t>
            </a:r>
            <a:r>
              <a:t> </a:t>
            </a:r>
            <a:r>
              <a:rPr err="1"/>
              <a:t>niveau</a:t>
            </a:r>
            <a:r>
              <a:t> 5</a:t>
            </a:r>
          </a:p>
        </p:txBody>
      </p:sp>
      <p:sp>
        <p:nvSpPr>
          <p:cNvPr id="4" name="Numéro de diapositive"/>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‹n°›</a:t>
            </a:fld>
            <a:endParaRPr/>
          </a:p>
        </p:txBody>
      </p:sp>
      <p:pic>
        <p:nvPicPr>
          <p:cNvPr id="5" name="Image 4">
            <a:extLst>
              <a:ext uri="{FF2B5EF4-FFF2-40B4-BE49-F238E27FC236}">
                <a16:creationId xmlns:a16="http://schemas.microsoft.com/office/drawing/2014/main" id="{F4EA4DE0-D23B-439B-ACEB-366EE90268D5}"/>
              </a:ext>
            </a:extLst>
          </p:cNvPr>
          <p:cNvPicPr>
            <a:picLocks noChangeAspect="1"/>
          </p:cNvPicPr>
          <p:nvPr userDrawn="1"/>
        </p:nvPicPr>
        <p:blipFill>
          <a:blip r:embed="rId10" cstate="print">
            <a:extLst>
              <a:ext uri="{28A0092B-C50C-407E-A947-70E740481C1C}">
                <a14:useLocalDpi xmlns:a14="http://schemas.microsoft.com/office/drawing/2010/main" val="0"/>
              </a:ext>
            </a:extLst>
          </a:blip>
          <a:stretch>
            <a:fillRect/>
          </a:stretch>
        </p:blipFill>
        <p:spPr>
          <a:xfrm>
            <a:off x="796902" y="5856726"/>
            <a:ext cx="1780043" cy="1001274"/>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1" r:id="rId2"/>
    <p:sldLayoutId id="2147483652" r:id="rId3"/>
    <p:sldLayoutId id="2147483654" r:id="rId4"/>
    <p:sldLayoutId id="2147483655" r:id="rId5"/>
    <p:sldLayoutId id="2147483657" r:id="rId6"/>
    <p:sldLayoutId id="2147483659" r:id="rId7"/>
    <p:sldLayoutId id="2147483660" r:id="rId8"/>
  </p:sldLayoutIdLst>
  <p:transition spd="med"/>
  <p:txStyles>
    <p:titleStyle>
      <a:lvl1pPr marL="0" marR="0" indent="0" algn="l" defTabSz="914400" rtl="0" latinLnBrk="0">
        <a:lnSpc>
          <a:spcPct val="90000"/>
        </a:lnSpc>
        <a:spcBef>
          <a:spcPts val="0"/>
        </a:spcBef>
        <a:spcAft>
          <a:spcPts val="0"/>
        </a:spcAft>
        <a:buClrTx/>
        <a:buSzTx/>
        <a:buFontTx/>
        <a:buNone/>
        <a:tabLst/>
        <a:defRPr sz="4400" b="1" i="0" u="none" strike="noStrike" cap="none" spc="0" baseline="0">
          <a:solidFill>
            <a:schemeClr val="bg1"/>
          </a:solidFill>
          <a:uFillTx/>
          <a:latin typeface="+mj-l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125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1pPr>
      <a:lvl2pPr marL="723900" marR="0" indent="-266700" algn="l" defTabSz="914400" rtl="0" latinLnBrk="0">
        <a:lnSpc>
          <a:spcPct val="125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2pPr>
      <a:lvl3pPr marL="1234439" marR="0" indent="-320039" algn="l" defTabSz="914400" rtl="0" latinLnBrk="0">
        <a:lnSpc>
          <a:spcPct val="125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3pPr>
      <a:lvl4pPr marL="1727200" marR="0" indent="-355600" algn="l" defTabSz="914400" rtl="0" latinLnBrk="0">
        <a:lnSpc>
          <a:spcPct val="125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4pPr>
      <a:lvl5pPr marL="2184400" marR="0" indent="-355600" algn="l" defTabSz="914400" rtl="0" latinLnBrk="0">
        <a:lnSpc>
          <a:spcPct val="125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xml"/><Relationship Id="rId1" Type="http://schemas.openxmlformats.org/officeDocument/2006/relationships/tags" Target="../tags/tag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tags" Target="../tags/tag6.xml"/><Relationship Id="rId2" Type="http://schemas.openxmlformats.org/officeDocument/2006/relationships/tags" Target="../tags/tag5.xml"/><Relationship Id="rId1" Type="http://schemas.openxmlformats.org/officeDocument/2006/relationships/tags" Target="../tags/tag4.xml"/><Relationship Id="rId5" Type="http://schemas.openxmlformats.org/officeDocument/2006/relationships/image" Target="../media/image5.jpeg"/><Relationship Id="rId4"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tags" Target="../tags/tag9.xml"/><Relationship Id="rId2" Type="http://schemas.openxmlformats.org/officeDocument/2006/relationships/tags" Target="../tags/tag8.xml"/><Relationship Id="rId1" Type="http://schemas.openxmlformats.org/officeDocument/2006/relationships/tags" Target="../tags/tag7.xml"/><Relationship Id="rId4"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tags" Target="../tags/tag10.xml"/><Relationship Id="rId4"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4.xml"/><Relationship Id="rId1" Type="http://schemas.openxmlformats.org/officeDocument/2006/relationships/tags" Target="../tags/tag13.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tags" Target="../tags/tag15.xml"/><Relationship Id="rId5" Type="http://schemas.openxmlformats.org/officeDocument/2006/relationships/image" Target="../media/image6.png"/><Relationship Id="rId4"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tags" Target="../tags/tag20.xml"/><Relationship Id="rId2" Type="http://schemas.openxmlformats.org/officeDocument/2006/relationships/tags" Target="../tags/tag19.xml"/><Relationship Id="rId1" Type="http://schemas.openxmlformats.org/officeDocument/2006/relationships/tags" Target="../tags/tag18.xml"/><Relationship Id="rId5" Type="http://schemas.openxmlformats.org/officeDocument/2006/relationships/image" Target="../media/image6.png"/><Relationship Id="rId4"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tags" Target="../tags/tag21.xml"/><Relationship Id="rId5" Type="http://schemas.openxmlformats.org/officeDocument/2006/relationships/image" Target="../media/image7.png"/><Relationship Id="rId4"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tags" Target="../tags/tag26.xml"/><Relationship Id="rId2" Type="http://schemas.openxmlformats.org/officeDocument/2006/relationships/tags" Target="../tags/tag25.xml"/><Relationship Id="rId1" Type="http://schemas.openxmlformats.org/officeDocument/2006/relationships/tags" Target="../tags/tag24.xml"/><Relationship Id="rId5" Type="http://schemas.openxmlformats.org/officeDocument/2006/relationships/image" Target="../media/image8.png"/><Relationship Id="rId4"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tags" Target="../tags/tag29.xml"/><Relationship Id="rId7" Type="http://schemas.openxmlformats.org/officeDocument/2006/relationships/image" Target="../media/image9.jpeg"/><Relationship Id="rId2" Type="http://schemas.openxmlformats.org/officeDocument/2006/relationships/tags" Target="../tags/tag28.xml"/><Relationship Id="rId1" Type="http://schemas.openxmlformats.org/officeDocument/2006/relationships/tags" Target="../tags/tag27.xml"/><Relationship Id="rId6" Type="http://schemas.openxmlformats.org/officeDocument/2006/relationships/slideLayout" Target="../slideLayouts/slideLayout4.xml"/><Relationship Id="rId5" Type="http://schemas.openxmlformats.org/officeDocument/2006/relationships/tags" Target="../tags/tag31.xml"/><Relationship Id="rId4" Type="http://schemas.openxmlformats.org/officeDocument/2006/relationships/tags" Target="../tags/tag30.xml"/></Relationships>
</file>

<file path=ppt/slides/_rels/slide12.xml.rels><?xml version="1.0" encoding="UTF-8" standalone="yes"?>
<Relationships xmlns="http://schemas.openxmlformats.org/package/2006/relationships"><Relationship Id="rId3" Type="http://schemas.openxmlformats.org/officeDocument/2006/relationships/tags" Target="../tags/tag34.xml"/><Relationship Id="rId2" Type="http://schemas.openxmlformats.org/officeDocument/2006/relationships/tags" Target="../tags/tag33.xml"/><Relationship Id="rId1" Type="http://schemas.openxmlformats.org/officeDocument/2006/relationships/tags" Target="../tags/tag32.xml"/><Relationship Id="rId6" Type="http://schemas.openxmlformats.org/officeDocument/2006/relationships/image" Target="../media/image10.png"/><Relationship Id="rId5" Type="http://schemas.openxmlformats.org/officeDocument/2006/relationships/slideLayout" Target="../slideLayouts/slideLayout4.xml"/><Relationship Id="rId4" Type="http://schemas.openxmlformats.org/officeDocument/2006/relationships/tags" Target="../tags/tag35.xml"/></Relationships>
</file>

<file path=ppt/slides/_rels/slide13.xml.rels><?xml version="1.0" encoding="UTF-8" standalone="yes"?>
<Relationships xmlns="http://schemas.openxmlformats.org/package/2006/relationships"><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tags" Target="../tags/tag36.xml"/><Relationship Id="rId6" Type="http://schemas.openxmlformats.org/officeDocument/2006/relationships/image" Target="../media/image11.png"/><Relationship Id="rId5" Type="http://schemas.openxmlformats.org/officeDocument/2006/relationships/slideLayout" Target="../slideLayouts/slideLayout8.xml"/><Relationship Id="rId4" Type="http://schemas.openxmlformats.org/officeDocument/2006/relationships/tags" Target="../tags/tag3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 name="Titre 1"/>
          <p:cNvSpPr txBox="1">
            <a:spLocks noGrp="1"/>
          </p:cNvSpPr>
          <p:nvPr>
            <p:ph type="ctrTitle"/>
            <p:custDataLst>
              <p:tags r:id="rId1"/>
            </p:custDataLst>
          </p:nvPr>
        </p:nvSpPr>
        <p:spPr>
          <a:prstGeom prst="rect">
            <a:avLst/>
          </a:prstGeom>
        </p:spPr>
        <p:txBody>
          <a:bodyPr>
            <a:normAutofit fontScale="90000"/>
          </a:bodyPr>
          <a:lstStyle/>
          <a:p>
            <a:r>
              <a:rPr lang="fr-CA" sz="5400" b="0" dirty="0"/>
              <a:t>Module 2.</a:t>
            </a:r>
            <a:br>
              <a:rPr lang="fr-CA" sz="5400" dirty="0"/>
            </a:br>
            <a:br>
              <a:rPr lang="fr-CA" dirty="0"/>
            </a:br>
            <a:r>
              <a:rPr lang="fr-CA" dirty="0"/>
              <a:t>L’équité pour les personnes ayant un handicap</a:t>
            </a:r>
            <a:endParaRPr dirty="0"/>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0" name="Image 3">
            <a:extLst>
              <a:ext uri="{C183D7F6-B498-43B3-948B-1728B52AA6E4}">
                <adec:decorative xmlns:adec="http://schemas.microsoft.com/office/drawing/2017/decorative" val="1"/>
              </a:ext>
            </a:extLst>
          </p:cNvPr>
          <p:cNvPicPr>
            <a:picLocks noChangeAspect="1"/>
          </p:cNvPicPr>
          <p:nvPr>
            <p:custDataLst>
              <p:tags r:id="rId1"/>
            </p:custDataLst>
          </p:nvPr>
        </p:nvPicPr>
        <p:blipFill>
          <a:blip r:embed="rId4">
            <a:extLst>
              <a:ext uri="{28A0092B-C50C-407E-A947-70E740481C1C}">
                <a14:useLocalDpi xmlns:a14="http://schemas.microsoft.com/office/drawing/2010/main" val="0"/>
              </a:ext>
            </a:extLst>
          </a:blip>
          <a:srcRect/>
          <a:stretch/>
        </p:blipFill>
        <p:spPr>
          <a:xfrm>
            <a:off x="-241217" y="518463"/>
            <a:ext cx="12326913" cy="5557837"/>
          </a:xfrm>
          <a:prstGeom prst="rect">
            <a:avLst/>
          </a:prstGeom>
          <a:ln w="12700">
            <a:miter lim="400000"/>
          </a:ln>
        </p:spPr>
      </p:pic>
      <p:sp>
        <p:nvSpPr>
          <p:cNvPr id="131" name="Titre 1"/>
          <p:cNvSpPr txBox="1">
            <a:spLocks noGrp="1"/>
          </p:cNvSpPr>
          <p:nvPr>
            <p:ph type="title"/>
            <p:custDataLst>
              <p:tags r:id="rId2"/>
            </p:custDataLst>
          </p:nvPr>
        </p:nvSpPr>
        <p:spPr>
          <a:xfrm>
            <a:off x="-128337" y="3297382"/>
            <a:ext cx="12320337" cy="1265094"/>
          </a:xfrm>
          <a:prstGeom prst="rect">
            <a:avLst/>
          </a:prstGeom>
        </p:spPr>
        <p:txBody>
          <a:bodyPr>
            <a:normAutofit fontScale="90000"/>
          </a:bodyPr>
          <a:lstStyle/>
          <a:p>
            <a:r>
              <a:rPr lang="fr-CA"/>
              <a:t>A. Les droits des personnes ayant un handicap</a:t>
            </a:r>
            <a:endParaRP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 name="Titre 1"/>
          <p:cNvSpPr txBox="1">
            <a:spLocks noGrp="1"/>
          </p:cNvSpPr>
          <p:nvPr>
            <p:ph type="title"/>
            <p:custDataLst>
              <p:tags r:id="rId1"/>
            </p:custDataLst>
          </p:nvPr>
        </p:nvSpPr>
        <p:spPr>
          <a:xfrm>
            <a:off x="838200" y="365125"/>
            <a:ext cx="10515600" cy="1325563"/>
          </a:xfrm>
          <a:prstGeom prst="rect">
            <a:avLst/>
          </a:prstGeom>
        </p:spPr>
        <p:txBody>
          <a:bodyPr/>
          <a:lstStyle/>
          <a:p>
            <a:r>
              <a:rPr lang="fr-CA"/>
              <a:t>Les droits accordés par la loi</a:t>
            </a:r>
            <a:endParaRPr/>
          </a:p>
        </p:txBody>
      </p:sp>
      <p:pic>
        <p:nvPicPr>
          <p:cNvPr id="137" name="Espace réservé du contenu 5">
            <a:extLst>
              <a:ext uri="{C183D7F6-B498-43B3-948B-1728B52AA6E4}">
                <adec:decorative xmlns:adec="http://schemas.microsoft.com/office/drawing/2017/decorative" val="1"/>
              </a:ext>
            </a:extLst>
          </p:cNvPr>
          <p:cNvPicPr>
            <a:picLocks noChangeAspect="1"/>
          </p:cNvPicPr>
          <p:nvPr>
            <p:custDataLst>
              <p:tags r:id="rId2"/>
            </p:custDataLst>
          </p:nvPr>
        </p:nvPicPr>
        <p:blipFill>
          <a:blip r:embed="rId5">
            <a:extLst>
              <a:ext uri="{28A0092B-C50C-407E-A947-70E740481C1C}">
                <a14:useLocalDpi xmlns:a14="http://schemas.microsoft.com/office/drawing/2010/main" val="0"/>
              </a:ext>
            </a:extLst>
          </a:blip>
          <a:srcRect t="171" b="171"/>
          <a:stretch/>
        </p:blipFill>
        <p:spPr>
          <a:xfrm>
            <a:off x="838199" y="1858780"/>
            <a:ext cx="4513290" cy="3982314"/>
          </a:xfrm>
          <a:prstGeom prst="rect">
            <a:avLst/>
          </a:prstGeom>
          <a:ln w="38100">
            <a:solidFill>
              <a:schemeClr val="tx1"/>
            </a:solidFill>
            <a:miter lim="400000"/>
          </a:ln>
        </p:spPr>
      </p:pic>
      <p:sp>
        <p:nvSpPr>
          <p:cNvPr id="138" name="Espace réservé du contenu 3"/>
          <p:cNvSpPr txBox="1">
            <a:spLocks noGrp="1"/>
          </p:cNvSpPr>
          <p:nvPr>
            <p:ph type="body" sz="half" idx="1"/>
            <p:custDataLst>
              <p:tags r:id="rId3"/>
            </p:custDataLst>
          </p:nvPr>
        </p:nvSpPr>
        <p:spPr>
          <a:xfrm>
            <a:off x="5651500" y="1825624"/>
            <a:ext cx="5702300" cy="5032375"/>
          </a:xfrm>
          <a:prstGeom prst="rect">
            <a:avLst/>
          </a:prstGeom>
        </p:spPr>
        <p:txBody>
          <a:bodyPr>
            <a:noAutofit/>
          </a:bodyPr>
          <a:lstStyle/>
          <a:p>
            <a:r>
              <a:rPr lang="fr-CA" sz="2400" b="1"/>
              <a:t>Charte canadienne des droits et libertés</a:t>
            </a:r>
          </a:p>
          <a:p>
            <a:r>
              <a:rPr lang="fr-CA" sz="2400" b="1"/>
              <a:t>Lois provinciales</a:t>
            </a:r>
          </a:p>
          <a:p>
            <a:pPr lvl="1">
              <a:lnSpc>
                <a:spcPct val="100000"/>
              </a:lnSpc>
            </a:pPr>
            <a:r>
              <a:rPr lang="fr-CA" sz="2000"/>
              <a:t>Exemples:</a:t>
            </a:r>
          </a:p>
          <a:p>
            <a:pPr lvl="2">
              <a:lnSpc>
                <a:spcPct val="100000"/>
              </a:lnSpc>
            </a:pPr>
            <a:r>
              <a:rPr lang="fr-CA" sz="2000"/>
              <a:t>Code des droits de la personne de l’Ontario</a:t>
            </a:r>
          </a:p>
          <a:p>
            <a:pPr lvl="2">
              <a:lnSpc>
                <a:spcPct val="100000"/>
              </a:lnSpc>
            </a:pPr>
            <a:r>
              <a:rPr lang="fr-CA" sz="2000"/>
              <a:t>Loi de 2005 sur l’accessibilité pour les personnes handicapées de l’Ontario</a:t>
            </a:r>
          </a:p>
          <a:p>
            <a:r>
              <a:rPr lang="fr-CA" sz="2400" b="1"/>
              <a:t>Règlements municipaux et politiques internes</a:t>
            </a:r>
            <a:endParaRPr sz="2400" b="1"/>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 name="Titre 1"/>
          <p:cNvSpPr txBox="1">
            <a:spLocks noGrp="1"/>
          </p:cNvSpPr>
          <p:nvPr>
            <p:ph type="title"/>
            <p:custDataLst>
              <p:tags r:id="rId1"/>
            </p:custDataLst>
          </p:nvPr>
        </p:nvSpPr>
        <p:spPr>
          <a:prstGeom prst="rect">
            <a:avLst/>
          </a:prstGeom>
        </p:spPr>
        <p:txBody>
          <a:bodyPr/>
          <a:lstStyle/>
          <a:p>
            <a:r>
              <a:rPr lang="fr-CA"/>
              <a:t>Le droit à l’égalité</a:t>
            </a:r>
            <a:endParaRPr/>
          </a:p>
        </p:txBody>
      </p:sp>
      <p:sp>
        <p:nvSpPr>
          <p:cNvPr id="3" name="Espace réservé du texte 2">
            <a:extLst>
              <a:ext uri="{FF2B5EF4-FFF2-40B4-BE49-F238E27FC236}">
                <a16:creationId xmlns:a16="http://schemas.microsoft.com/office/drawing/2014/main" id="{4A1EE6E7-3543-4ABD-A118-3B0CC6FFC963}"/>
              </a:ext>
            </a:extLst>
          </p:cNvPr>
          <p:cNvSpPr>
            <a:spLocks noGrp="1"/>
          </p:cNvSpPr>
          <p:nvPr>
            <p:ph type="body" sz="half" idx="1"/>
            <p:custDataLst>
              <p:tags r:id="rId2"/>
            </p:custDataLst>
          </p:nvPr>
        </p:nvSpPr>
        <p:spPr/>
        <p:txBody>
          <a:bodyPr>
            <a:normAutofit fontScale="85000" lnSpcReduction="10000"/>
          </a:bodyPr>
          <a:lstStyle/>
          <a:p>
            <a:pPr marL="0" indent="0">
              <a:buNone/>
            </a:pPr>
            <a:r>
              <a:rPr lang="fr-FR" sz="2800">
                <a:effectLst/>
                <a:ea typeface="Arial Unicode MS"/>
              </a:rPr>
              <a:t>La loi ne fait acception de personne et s’applique également à tous, et tous ont droit à la </a:t>
            </a:r>
            <a:r>
              <a:rPr lang="fr-FR" sz="2800" b="1">
                <a:effectLst/>
                <a:ea typeface="Arial Unicode MS"/>
              </a:rPr>
              <a:t>même protection et au même bénéfice</a:t>
            </a:r>
            <a:r>
              <a:rPr lang="fr-FR" sz="2800">
                <a:effectLst/>
                <a:ea typeface="Arial Unicode MS"/>
              </a:rPr>
              <a:t> de la loi, indépendamment de toute discrimination, notamment des discriminations fondées sur la race, l’origine nationale ou ethnique, la couleur, la religion, le sexe, l’âge ou les </a:t>
            </a:r>
            <a:r>
              <a:rPr lang="fr-FR" sz="2800" b="1">
                <a:effectLst/>
                <a:ea typeface="Arial Unicode MS"/>
              </a:rPr>
              <a:t>déficiences mentales ou physiques</a:t>
            </a:r>
            <a:r>
              <a:rPr lang="fr-FR" sz="2800">
                <a:effectLst/>
                <a:ea typeface="Arial Unicode MS"/>
              </a:rPr>
              <a:t>. </a:t>
            </a:r>
            <a:endParaRPr lang="fr-CA" sz="2800"/>
          </a:p>
          <a:p>
            <a:pPr marL="0" indent="0">
              <a:buNone/>
            </a:pPr>
            <a:endParaRPr lang="fr-CA"/>
          </a:p>
        </p:txBody>
      </p:sp>
      <p:sp>
        <p:nvSpPr>
          <p:cNvPr id="4" name="Espace réservé du texte 3">
            <a:extLst>
              <a:ext uri="{FF2B5EF4-FFF2-40B4-BE49-F238E27FC236}">
                <a16:creationId xmlns:a16="http://schemas.microsoft.com/office/drawing/2014/main" id="{5265E522-5BC6-43C8-BE65-52D042C59800}"/>
              </a:ext>
            </a:extLst>
          </p:cNvPr>
          <p:cNvSpPr>
            <a:spLocks noGrp="1"/>
          </p:cNvSpPr>
          <p:nvPr>
            <p:ph type="body" sz="half" idx="10"/>
            <p:custDataLst>
              <p:tags r:id="rId3"/>
            </p:custDataLst>
          </p:nvPr>
        </p:nvSpPr>
        <p:spPr/>
        <p:txBody>
          <a:bodyPr/>
          <a:lstStyle/>
          <a:p>
            <a:pPr marL="0" indent="0">
              <a:buNone/>
            </a:pPr>
            <a:r>
              <a:rPr lang="fr-CA" sz="2400"/>
              <a:t>Article 15, paragraphe 1 de la Charte canadienne des droits et libertés</a:t>
            </a:r>
          </a:p>
          <a:p>
            <a:endParaRPr lang="fr-CA"/>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 name="Titre 1"/>
          <p:cNvSpPr txBox="1">
            <a:spLocks noGrp="1"/>
          </p:cNvSpPr>
          <p:nvPr>
            <p:ph type="title"/>
            <p:custDataLst>
              <p:tags r:id="rId1"/>
            </p:custDataLst>
          </p:nvPr>
        </p:nvSpPr>
        <p:spPr>
          <a:prstGeom prst="rect">
            <a:avLst/>
          </a:prstGeom>
        </p:spPr>
        <p:txBody>
          <a:bodyPr/>
          <a:lstStyle/>
          <a:p>
            <a:r>
              <a:rPr lang="fr-CA"/>
              <a:t>L’exception au droit à l’égalité</a:t>
            </a:r>
            <a:endParaRPr/>
          </a:p>
        </p:txBody>
      </p:sp>
      <p:sp>
        <p:nvSpPr>
          <p:cNvPr id="3" name="Espace réservé du texte 2">
            <a:extLst>
              <a:ext uri="{FF2B5EF4-FFF2-40B4-BE49-F238E27FC236}">
                <a16:creationId xmlns:a16="http://schemas.microsoft.com/office/drawing/2014/main" id="{4A1EE6E7-3543-4ABD-A118-3B0CC6FFC963}"/>
              </a:ext>
            </a:extLst>
          </p:cNvPr>
          <p:cNvSpPr>
            <a:spLocks noGrp="1"/>
          </p:cNvSpPr>
          <p:nvPr>
            <p:ph type="body" sz="half" idx="1"/>
            <p:custDataLst>
              <p:tags r:id="rId2"/>
            </p:custDataLst>
          </p:nvPr>
        </p:nvSpPr>
        <p:spPr/>
        <p:txBody>
          <a:bodyPr>
            <a:normAutofit fontScale="92500" lnSpcReduction="10000"/>
          </a:bodyPr>
          <a:lstStyle/>
          <a:p>
            <a:pPr marL="0" indent="0">
              <a:buNone/>
            </a:pPr>
            <a:r>
              <a:rPr lang="fr-FR">
                <a:effectLst/>
                <a:ea typeface="Arial Unicode MS"/>
              </a:rPr>
              <a:t>Le paragraphe (1) n’a pas pour effet d’interdire les lois, programmes ou activités destinés à </a:t>
            </a:r>
            <a:r>
              <a:rPr lang="fr-FR" b="1">
                <a:effectLst/>
                <a:ea typeface="Arial Unicode MS"/>
              </a:rPr>
              <a:t>améliorer la situation</a:t>
            </a:r>
            <a:r>
              <a:rPr lang="fr-FR">
                <a:effectLst/>
                <a:ea typeface="Arial Unicode MS"/>
              </a:rPr>
              <a:t> d’individus ou de groupes défavorisés, notamment du fait de leur race, de leur origine nationale ou ethnique, de leur couleur, de leur religion, de leur sexe, de leur âge ou de leurs </a:t>
            </a:r>
            <a:r>
              <a:rPr lang="fr-FR" b="1">
                <a:effectLst/>
                <a:ea typeface="Arial Unicode MS"/>
              </a:rPr>
              <a:t>déficiences mentales ou physiques</a:t>
            </a:r>
            <a:r>
              <a:rPr lang="fr-FR">
                <a:effectLst/>
                <a:ea typeface="Arial Unicode MS"/>
              </a:rPr>
              <a:t>.</a:t>
            </a:r>
            <a:endParaRPr lang="fr-CA"/>
          </a:p>
          <a:p>
            <a:pPr marL="0" indent="0">
              <a:buNone/>
            </a:pPr>
            <a:endParaRPr lang="fr-CA"/>
          </a:p>
        </p:txBody>
      </p:sp>
      <p:sp>
        <p:nvSpPr>
          <p:cNvPr id="4" name="Espace réservé du texte 3">
            <a:extLst>
              <a:ext uri="{FF2B5EF4-FFF2-40B4-BE49-F238E27FC236}">
                <a16:creationId xmlns:a16="http://schemas.microsoft.com/office/drawing/2014/main" id="{5265E522-5BC6-43C8-BE65-52D042C59800}"/>
              </a:ext>
            </a:extLst>
          </p:cNvPr>
          <p:cNvSpPr>
            <a:spLocks noGrp="1"/>
          </p:cNvSpPr>
          <p:nvPr>
            <p:ph type="body" sz="half" idx="10"/>
            <p:custDataLst>
              <p:tags r:id="rId3"/>
            </p:custDataLst>
          </p:nvPr>
        </p:nvSpPr>
        <p:spPr/>
        <p:txBody>
          <a:bodyPr/>
          <a:lstStyle/>
          <a:p>
            <a:pPr marL="0" indent="0">
              <a:buNone/>
            </a:pPr>
            <a:r>
              <a:rPr lang="fr-CA" sz="2400"/>
              <a:t>Article 15, paragraphe 2 de la Charte canadienne des droits et libertés</a:t>
            </a:r>
          </a:p>
          <a:p>
            <a:pPr marL="0" indent="0">
              <a:buNone/>
            </a:pPr>
            <a:endParaRPr lang="fr-CA"/>
          </a:p>
        </p:txBody>
      </p:sp>
    </p:spTree>
    <p:extLst>
      <p:ext uri="{BB962C8B-B14F-4D97-AF65-F5344CB8AC3E}">
        <p14:creationId xmlns:p14="http://schemas.microsoft.com/office/powerpoint/2010/main" val="2919859167"/>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0" name="Image 3">
            <a:extLst>
              <a:ext uri="{C183D7F6-B498-43B3-948B-1728B52AA6E4}">
                <adec:decorative xmlns:adec="http://schemas.microsoft.com/office/drawing/2017/decorative" val="1"/>
              </a:ext>
            </a:extLst>
          </p:cNvPr>
          <p:cNvPicPr>
            <a:picLocks noChangeAspect="1"/>
          </p:cNvPicPr>
          <p:nvPr>
            <p:custDataLst>
              <p:tags r:id="rId1"/>
            </p:custDataLst>
          </p:nvPr>
        </p:nvPicPr>
        <p:blipFill>
          <a:blip r:embed="rId4">
            <a:extLst>
              <a:ext uri="{28A0092B-C50C-407E-A947-70E740481C1C}">
                <a14:useLocalDpi xmlns:a14="http://schemas.microsoft.com/office/drawing/2010/main" val="0"/>
              </a:ext>
            </a:extLst>
          </a:blip>
          <a:srcRect/>
          <a:stretch/>
        </p:blipFill>
        <p:spPr>
          <a:xfrm>
            <a:off x="-540824" y="409903"/>
            <a:ext cx="12483159" cy="5502165"/>
          </a:xfrm>
          <a:prstGeom prst="rect">
            <a:avLst/>
          </a:prstGeom>
          <a:ln w="12700">
            <a:miter lim="400000"/>
          </a:ln>
        </p:spPr>
      </p:pic>
      <p:sp>
        <p:nvSpPr>
          <p:cNvPr id="131" name="Titre 1"/>
          <p:cNvSpPr txBox="1">
            <a:spLocks noGrp="1"/>
          </p:cNvSpPr>
          <p:nvPr>
            <p:ph type="title"/>
            <p:custDataLst>
              <p:tags r:id="rId2"/>
            </p:custDataLst>
          </p:nvPr>
        </p:nvSpPr>
        <p:spPr>
          <a:xfrm>
            <a:off x="-128337" y="3297382"/>
            <a:ext cx="12320337" cy="1265094"/>
          </a:xfrm>
          <a:prstGeom prst="rect">
            <a:avLst/>
          </a:prstGeom>
        </p:spPr>
        <p:txBody>
          <a:bodyPr>
            <a:normAutofit/>
          </a:bodyPr>
          <a:lstStyle/>
          <a:p>
            <a:r>
              <a:rPr lang="fr-CA"/>
              <a:t>B. Égalité ou équité ?</a:t>
            </a:r>
            <a:endParaRPr/>
          </a:p>
        </p:txBody>
      </p:sp>
    </p:spTree>
    <p:extLst>
      <p:ext uri="{BB962C8B-B14F-4D97-AF65-F5344CB8AC3E}">
        <p14:creationId xmlns:p14="http://schemas.microsoft.com/office/powerpoint/2010/main" val="3332762349"/>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 name="Titre 1"/>
          <p:cNvSpPr txBox="1">
            <a:spLocks noGrp="1"/>
          </p:cNvSpPr>
          <p:nvPr>
            <p:ph type="title"/>
            <p:custDataLst>
              <p:tags r:id="rId1"/>
            </p:custDataLst>
          </p:nvPr>
        </p:nvSpPr>
        <p:spPr>
          <a:xfrm>
            <a:off x="666427" y="457200"/>
            <a:ext cx="5429573" cy="1600200"/>
          </a:xfrm>
          <a:prstGeom prst="rect">
            <a:avLst/>
          </a:prstGeom>
        </p:spPr>
        <p:txBody>
          <a:bodyPr/>
          <a:lstStyle/>
          <a:p>
            <a:r>
              <a:rPr lang="fr-CA"/>
              <a:t>Question 1</a:t>
            </a:r>
            <a:endParaRPr/>
          </a:p>
        </p:txBody>
      </p:sp>
      <p:sp>
        <p:nvSpPr>
          <p:cNvPr id="163" name="Espace réservé du texte 3"/>
          <p:cNvSpPr txBox="1">
            <a:spLocks noGrp="1"/>
          </p:cNvSpPr>
          <p:nvPr>
            <p:ph type="body" sz="quarter" idx="1"/>
            <p:custDataLst>
              <p:tags r:id="rId2"/>
            </p:custDataLst>
          </p:nvPr>
        </p:nvSpPr>
        <p:spPr>
          <a:xfrm>
            <a:off x="839787" y="2057399"/>
            <a:ext cx="5125585" cy="4416879"/>
          </a:xfrm>
          <a:prstGeom prst="rect">
            <a:avLst/>
          </a:prstGeom>
        </p:spPr>
        <p:txBody>
          <a:bodyPr>
            <a:normAutofit/>
          </a:bodyPr>
          <a:lstStyle>
            <a:lvl1pPr marL="0" indent="0">
              <a:buSzTx/>
              <a:buNone/>
              <a:defRPr sz="2800"/>
            </a:lvl1pPr>
          </a:lstStyle>
          <a:p>
            <a:endParaRPr lang="fr-CA" sz="2800" dirty="0"/>
          </a:p>
          <a:p>
            <a:r>
              <a:rPr lang="fr-CA" sz="2800" dirty="0"/>
              <a:t>Est-ce que ces trois personnes sont traitées de façon égale?</a:t>
            </a:r>
          </a:p>
          <a:p>
            <a:endParaRPr dirty="0"/>
          </a:p>
        </p:txBody>
      </p:sp>
      <p:pic>
        <p:nvPicPr>
          <p:cNvPr id="2" name="Image 1" descr="Un enfant est sur deux marches, il n'atteint pas une orange. Une femme est sur deux marches, elle n'atteint pas une orange, un homme est sur deux marches, il atteint une orange.">
            <a:extLst>
              <a:ext uri="{FF2B5EF4-FFF2-40B4-BE49-F238E27FC236}">
                <a16:creationId xmlns:a16="http://schemas.microsoft.com/office/drawing/2014/main" id="{EFC3106B-0DB8-44AC-943A-83E4D99F8CAE}"/>
              </a:ext>
              <a:ext uri="{C183D7F6-B498-43B3-948B-1728B52AA6E4}">
                <adec:decorative xmlns:adec="http://schemas.microsoft.com/office/drawing/2017/decorative" val="0"/>
              </a:ext>
            </a:extLst>
          </p:cNvPr>
          <p:cNvPicPr>
            <a:picLocks noChangeAspect="1"/>
          </p:cNvPicPr>
          <p:nvPr>
            <p:custDataLst>
              <p:tags r:id="rId3"/>
            </p:custDataLst>
          </p:nvPr>
        </p:nvPicPr>
        <p:blipFill>
          <a:blip r:embed="rId5"/>
          <a:stretch>
            <a:fillRect/>
          </a:stretch>
        </p:blipFill>
        <p:spPr>
          <a:xfrm>
            <a:off x="6226630" y="477347"/>
            <a:ext cx="4833257" cy="5903305"/>
          </a:xfrm>
          <a:prstGeom prst="rect">
            <a:avLst/>
          </a:prstGeom>
          <a:ln w="38100">
            <a:solidFill>
              <a:schemeClr val="tx1"/>
            </a:solidFill>
          </a:ln>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 name="Titre 1"/>
          <p:cNvSpPr txBox="1">
            <a:spLocks noGrp="1"/>
          </p:cNvSpPr>
          <p:nvPr>
            <p:ph type="title"/>
            <p:custDataLst>
              <p:tags r:id="rId1"/>
            </p:custDataLst>
          </p:nvPr>
        </p:nvSpPr>
        <p:spPr>
          <a:xfrm>
            <a:off x="308113" y="457200"/>
            <a:ext cx="5787888" cy="1143000"/>
          </a:xfrm>
          <a:prstGeom prst="rect">
            <a:avLst/>
          </a:prstGeom>
        </p:spPr>
        <p:txBody>
          <a:bodyPr/>
          <a:lstStyle/>
          <a:p>
            <a:r>
              <a:rPr lang="fr-CA"/>
              <a:t>Égalité (ou égalité formelle)</a:t>
            </a:r>
            <a:endParaRPr/>
          </a:p>
        </p:txBody>
      </p:sp>
      <p:sp>
        <p:nvSpPr>
          <p:cNvPr id="163" name="Espace réservé du texte 3"/>
          <p:cNvSpPr txBox="1">
            <a:spLocks noGrp="1"/>
          </p:cNvSpPr>
          <p:nvPr>
            <p:ph type="body" sz="quarter" idx="1"/>
            <p:custDataLst>
              <p:tags r:id="rId2"/>
            </p:custDataLst>
          </p:nvPr>
        </p:nvSpPr>
        <p:spPr>
          <a:xfrm>
            <a:off x="308113" y="1600200"/>
            <a:ext cx="5787887" cy="4403035"/>
          </a:xfrm>
          <a:prstGeom prst="rect">
            <a:avLst/>
          </a:prstGeom>
        </p:spPr>
        <p:txBody>
          <a:bodyPr>
            <a:normAutofit fontScale="25000" lnSpcReduction="20000"/>
          </a:bodyPr>
          <a:lstStyle>
            <a:lvl1pPr marL="0" indent="0">
              <a:buSzTx/>
              <a:buNone/>
              <a:defRPr sz="2800"/>
            </a:lvl1pPr>
          </a:lstStyle>
          <a:p>
            <a:pPr lvl="1">
              <a:lnSpc>
                <a:spcPct val="120000"/>
              </a:lnSpc>
            </a:pPr>
            <a:r>
              <a:rPr lang="fr-CA" sz="9600"/>
              <a:t>Les trois personnes ont eu le </a:t>
            </a:r>
            <a:r>
              <a:rPr lang="fr-CA" sz="9600" b="1"/>
              <a:t>même traitement:</a:t>
            </a:r>
          </a:p>
          <a:p>
            <a:pPr lvl="2">
              <a:lnSpc>
                <a:spcPct val="120000"/>
              </a:lnSpc>
            </a:pPr>
            <a:r>
              <a:rPr lang="fr-CA" sz="9600"/>
              <a:t>Ils ont tous reçu 2 marches</a:t>
            </a:r>
          </a:p>
          <a:p>
            <a:pPr marL="914400" lvl="2" indent="0">
              <a:lnSpc>
                <a:spcPct val="120000"/>
              </a:lnSpc>
              <a:buNone/>
            </a:pPr>
            <a:endParaRPr lang="fr-CA" sz="9600"/>
          </a:p>
          <a:p>
            <a:pPr lvl="1">
              <a:lnSpc>
                <a:spcPct val="120000"/>
              </a:lnSpc>
            </a:pPr>
            <a:r>
              <a:rPr lang="fr-CA" sz="9600"/>
              <a:t>Les </a:t>
            </a:r>
            <a:r>
              <a:rPr lang="fr-CA" sz="9600" b="1"/>
              <a:t>résultats ne sont pas les mêmes </a:t>
            </a:r>
            <a:r>
              <a:rPr lang="fr-CA" sz="9600"/>
              <a:t>pour les trois personnes:</a:t>
            </a:r>
          </a:p>
          <a:p>
            <a:pPr lvl="2">
              <a:lnSpc>
                <a:spcPct val="120000"/>
              </a:lnSpc>
            </a:pPr>
            <a:r>
              <a:rPr lang="fr-CA" sz="9600"/>
              <a:t>L’homme peut atteindre l’orange, mais la femme et l’enfant ne peuvent pas.</a:t>
            </a:r>
          </a:p>
          <a:p>
            <a:endParaRPr/>
          </a:p>
        </p:txBody>
      </p:sp>
      <p:pic>
        <p:nvPicPr>
          <p:cNvPr id="5" name="Image 4" descr="Un enfant est sur deux marches, il n'atteint pas une orange. Une femme est sur deux marches, elle n'atteint pas une orange, un homme est sur deux marches, il atteint une orange.">
            <a:extLst>
              <a:ext uri="{FF2B5EF4-FFF2-40B4-BE49-F238E27FC236}">
                <a16:creationId xmlns:a16="http://schemas.microsoft.com/office/drawing/2014/main" id="{2D5F5CE4-F92F-4D70-8107-45E2F529F60D}"/>
              </a:ext>
              <a:ext uri="{C183D7F6-B498-43B3-948B-1728B52AA6E4}">
                <adec:decorative xmlns:adec="http://schemas.microsoft.com/office/drawing/2017/decorative" val="0"/>
              </a:ext>
            </a:extLst>
          </p:cNvPr>
          <p:cNvPicPr>
            <a:picLocks noChangeAspect="1"/>
          </p:cNvPicPr>
          <p:nvPr>
            <p:custDataLst>
              <p:tags r:id="rId3"/>
            </p:custDataLst>
          </p:nvPr>
        </p:nvPicPr>
        <p:blipFill>
          <a:blip r:embed="rId5"/>
          <a:stretch>
            <a:fillRect/>
          </a:stretch>
        </p:blipFill>
        <p:spPr>
          <a:xfrm>
            <a:off x="6245290" y="550505"/>
            <a:ext cx="4833257" cy="5903305"/>
          </a:xfrm>
          <a:prstGeom prst="rect">
            <a:avLst/>
          </a:prstGeom>
          <a:ln w="38100">
            <a:solidFill>
              <a:schemeClr val="tx1"/>
            </a:solidFill>
          </a:ln>
        </p:spPr>
      </p:pic>
    </p:spTree>
    <p:extLst>
      <p:ext uri="{BB962C8B-B14F-4D97-AF65-F5344CB8AC3E}">
        <p14:creationId xmlns:p14="http://schemas.microsoft.com/office/powerpoint/2010/main" val="3970994354"/>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 name="Titre 1"/>
          <p:cNvSpPr txBox="1">
            <a:spLocks noGrp="1"/>
          </p:cNvSpPr>
          <p:nvPr>
            <p:ph type="title"/>
            <p:custDataLst>
              <p:tags r:id="rId1"/>
            </p:custDataLst>
          </p:nvPr>
        </p:nvSpPr>
        <p:spPr>
          <a:xfrm>
            <a:off x="511443" y="457200"/>
            <a:ext cx="5777389" cy="1600200"/>
          </a:xfrm>
          <a:prstGeom prst="rect">
            <a:avLst/>
          </a:prstGeom>
        </p:spPr>
        <p:txBody>
          <a:bodyPr/>
          <a:lstStyle/>
          <a:p>
            <a:r>
              <a:rPr lang="fr-CA"/>
              <a:t>Question 2</a:t>
            </a:r>
            <a:endParaRPr/>
          </a:p>
        </p:txBody>
      </p:sp>
      <p:sp>
        <p:nvSpPr>
          <p:cNvPr id="163" name="Espace réservé du texte 3"/>
          <p:cNvSpPr txBox="1">
            <a:spLocks noGrp="1"/>
          </p:cNvSpPr>
          <p:nvPr>
            <p:ph type="body" sz="quarter" idx="1"/>
            <p:custDataLst>
              <p:tags r:id="rId2"/>
            </p:custDataLst>
          </p:nvPr>
        </p:nvSpPr>
        <p:spPr>
          <a:xfrm>
            <a:off x="839787" y="2057399"/>
            <a:ext cx="4922245" cy="4416879"/>
          </a:xfrm>
          <a:prstGeom prst="rect">
            <a:avLst/>
          </a:prstGeom>
        </p:spPr>
        <p:txBody>
          <a:bodyPr>
            <a:normAutofit/>
          </a:bodyPr>
          <a:lstStyle>
            <a:lvl1pPr marL="0" indent="0">
              <a:buSzTx/>
              <a:buNone/>
              <a:defRPr sz="2800"/>
            </a:lvl1pPr>
          </a:lstStyle>
          <a:p>
            <a:endParaRPr lang="fr-CA" sz="2800" dirty="0"/>
          </a:p>
          <a:p>
            <a:r>
              <a:rPr lang="fr-CA" sz="2800" dirty="0"/>
              <a:t>Est-ce que ces trois personnes sont traitées de façon égale?</a:t>
            </a:r>
          </a:p>
          <a:p>
            <a:endParaRPr dirty="0"/>
          </a:p>
        </p:txBody>
      </p:sp>
      <p:pic>
        <p:nvPicPr>
          <p:cNvPr id="2" name="Image 1" descr="Un homme est sur deux marches, il atteint un orange. Une femme est sur trois marches, elle atteint une orange. Un enfant est sur quatre marches, elle atteint une orange.">
            <a:extLst>
              <a:ext uri="{FF2B5EF4-FFF2-40B4-BE49-F238E27FC236}">
                <a16:creationId xmlns:a16="http://schemas.microsoft.com/office/drawing/2014/main" id="{E311979A-F031-406B-B86D-68BE9294B1E6}"/>
              </a:ext>
              <a:ext uri="{C183D7F6-B498-43B3-948B-1728B52AA6E4}">
                <adec:decorative xmlns:adec="http://schemas.microsoft.com/office/drawing/2017/decorative" val="0"/>
              </a:ext>
            </a:extLst>
          </p:cNvPr>
          <p:cNvPicPr>
            <a:picLocks noChangeAspect="1"/>
          </p:cNvPicPr>
          <p:nvPr>
            <p:custDataLst>
              <p:tags r:id="rId3"/>
            </p:custDataLst>
          </p:nvPr>
        </p:nvPicPr>
        <p:blipFill>
          <a:blip r:embed="rId5"/>
          <a:stretch>
            <a:fillRect/>
          </a:stretch>
        </p:blipFill>
        <p:spPr>
          <a:xfrm>
            <a:off x="6429970" y="457200"/>
            <a:ext cx="4696001" cy="6111551"/>
          </a:xfrm>
          <a:prstGeom prst="rect">
            <a:avLst/>
          </a:prstGeom>
          <a:ln w="38100">
            <a:solidFill>
              <a:schemeClr val="tx1"/>
            </a:solidFill>
          </a:ln>
        </p:spPr>
      </p:pic>
    </p:spTree>
    <p:extLst>
      <p:ext uri="{BB962C8B-B14F-4D97-AF65-F5344CB8AC3E}">
        <p14:creationId xmlns:p14="http://schemas.microsoft.com/office/powerpoint/2010/main" val="2340547148"/>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 name="Titre 1"/>
          <p:cNvSpPr txBox="1">
            <a:spLocks noGrp="1"/>
          </p:cNvSpPr>
          <p:nvPr>
            <p:ph type="title"/>
            <p:custDataLst>
              <p:tags r:id="rId1"/>
            </p:custDataLst>
          </p:nvPr>
        </p:nvSpPr>
        <p:spPr>
          <a:xfrm>
            <a:off x="427383" y="457200"/>
            <a:ext cx="5833458" cy="1244600"/>
          </a:xfrm>
          <a:prstGeom prst="rect">
            <a:avLst/>
          </a:prstGeom>
        </p:spPr>
        <p:txBody>
          <a:bodyPr/>
          <a:lstStyle/>
          <a:p>
            <a:r>
              <a:rPr lang="fr-CA"/>
              <a:t>Équité (ou égalité réelle)</a:t>
            </a:r>
            <a:endParaRPr/>
          </a:p>
        </p:txBody>
      </p:sp>
      <p:sp>
        <p:nvSpPr>
          <p:cNvPr id="163" name="Espace réservé du texte 3"/>
          <p:cNvSpPr txBox="1">
            <a:spLocks noGrp="1"/>
          </p:cNvSpPr>
          <p:nvPr>
            <p:ph type="body" sz="quarter" idx="1"/>
            <p:custDataLst>
              <p:tags r:id="rId2"/>
            </p:custDataLst>
          </p:nvPr>
        </p:nvSpPr>
        <p:spPr>
          <a:xfrm>
            <a:off x="427383" y="1701801"/>
            <a:ext cx="5833458" cy="4772478"/>
          </a:xfrm>
          <a:prstGeom prst="rect">
            <a:avLst/>
          </a:prstGeom>
        </p:spPr>
        <p:txBody>
          <a:bodyPr>
            <a:normAutofit fontScale="92500" lnSpcReduction="20000"/>
          </a:bodyPr>
          <a:lstStyle>
            <a:lvl1pPr marL="0" indent="0">
              <a:buSzTx/>
              <a:buNone/>
              <a:defRPr sz="2800"/>
            </a:lvl1pPr>
          </a:lstStyle>
          <a:p>
            <a:pPr lvl="1">
              <a:lnSpc>
                <a:spcPct val="120000"/>
              </a:lnSpc>
            </a:pPr>
            <a:r>
              <a:rPr lang="fr-CA" sz="2600" dirty="0"/>
              <a:t>Les trois personnes n’ont </a:t>
            </a:r>
            <a:r>
              <a:rPr lang="fr-CA" sz="2600" b="1" dirty="0"/>
              <a:t>pas reçu le même traitement:</a:t>
            </a:r>
          </a:p>
          <a:p>
            <a:pPr marL="1233805" lvl="2" indent="-319405">
              <a:lnSpc>
                <a:spcPct val="120000"/>
              </a:lnSpc>
            </a:pPr>
            <a:r>
              <a:rPr lang="fr-CA" sz="2600" dirty="0"/>
              <a:t>L’homme a reçu 2 marches, </a:t>
            </a:r>
          </a:p>
          <a:p>
            <a:pPr marL="1233805" lvl="2" indent="-319405">
              <a:lnSpc>
                <a:spcPct val="120000"/>
              </a:lnSpc>
            </a:pPr>
            <a:r>
              <a:rPr lang="fr-CA" sz="2600" dirty="0"/>
              <a:t>la femme 3 marches</a:t>
            </a:r>
          </a:p>
          <a:p>
            <a:pPr marL="1233805" lvl="2" indent="-319405">
              <a:lnSpc>
                <a:spcPct val="120000"/>
              </a:lnSpc>
            </a:pPr>
            <a:r>
              <a:rPr lang="fr-CA" sz="2600" dirty="0"/>
              <a:t>l’enfant 4 marches.</a:t>
            </a:r>
          </a:p>
          <a:p>
            <a:pPr marL="914400" lvl="2" indent="0">
              <a:lnSpc>
                <a:spcPct val="120000"/>
              </a:lnSpc>
              <a:buNone/>
            </a:pPr>
            <a:endParaRPr lang="fr-CA" sz="2600" dirty="0"/>
          </a:p>
          <a:p>
            <a:pPr lvl="1">
              <a:lnSpc>
                <a:spcPct val="120000"/>
              </a:lnSpc>
            </a:pPr>
            <a:r>
              <a:rPr lang="fr-CA" sz="2600" dirty="0"/>
              <a:t>Les </a:t>
            </a:r>
            <a:r>
              <a:rPr lang="fr-CA" sz="2600" b="1" dirty="0"/>
              <a:t>résultats sont les mêmes </a:t>
            </a:r>
            <a:r>
              <a:rPr lang="fr-CA" sz="2600" dirty="0"/>
              <a:t>pour les trois personnes:</a:t>
            </a:r>
          </a:p>
          <a:p>
            <a:pPr marL="1233805" lvl="2" indent="-319405">
              <a:lnSpc>
                <a:spcPct val="120000"/>
              </a:lnSpc>
            </a:pPr>
            <a:r>
              <a:rPr lang="fr-CA" sz="2600" dirty="0"/>
              <a:t>Les trois personnes peuvent atteindre les oranges.</a:t>
            </a:r>
            <a:endParaRPr lang="fr-CA" sz="2600" dirty="0">
              <a:ea typeface="Verdana"/>
              <a:cs typeface="Verdana"/>
            </a:endParaRPr>
          </a:p>
          <a:p>
            <a:endParaRPr dirty="0"/>
          </a:p>
        </p:txBody>
      </p:sp>
      <p:pic>
        <p:nvPicPr>
          <p:cNvPr id="2" name="Image 1" descr="Un homme est sur deux marches, il atteint un orange. Une femme est sur trois marches, elle atteint une orange. Un enfant est sur quatre marches, elle atteint une orange.">
            <a:extLst>
              <a:ext uri="{FF2B5EF4-FFF2-40B4-BE49-F238E27FC236}">
                <a16:creationId xmlns:a16="http://schemas.microsoft.com/office/drawing/2014/main" id="{EF407062-B79D-424B-9C97-94497EB08CBA}"/>
              </a:ext>
              <a:ext uri="{C183D7F6-B498-43B3-948B-1728B52AA6E4}">
                <adec:decorative xmlns:adec="http://schemas.microsoft.com/office/drawing/2017/decorative" val="0"/>
              </a:ext>
            </a:extLst>
          </p:cNvPr>
          <p:cNvPicPr>
            <a:picLocks noChangeAspect="1"/>
          </p:cNvPicPr>
          <p:nvPr>
            <p:custDataLst>
              <p:tags r:id="rId3"/>
            </p:custDataLst>
          </p:nvPr>
        </p:nvPicPr>
        <p:blipFill>
          <a:blip r:embed="rId5"/>
          <a:stretch>
            <a:fillRect/>
          </a:stretch>
        </p:blipFill>
        <p:spPr>
          <a:xfrm>
            <a:off x="6445667" y="457200"/>
            <a:ext cx="4626523" cy="5995203"/>
          </a:xfrm>
          <a:prstGeom prst="rect">
            <a:avLst/>
          </a:prstGeom>
        </p:spPr>
      </p:pic>
    </p:spTree>
    <p:extLst>
      <p:ext uri="{BB962C8B-B14F-4D97-AF65-F5344CB8AC3E}">
        <p14:creationId xmlns:p14="http://schemas.microsoft.com/office/powerpoint/2010/main" val="1360660770"/>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 name="Titre 1"/>
          <p:cNvSpPr txBox="1">
            <a:spLocks noGrp="1"/>
          </p:cNvSpPr>
          <p:nvPr>
            <p:ph type="title"/>
            <p:custDataLst>
              <p:tags r:id="rId1"/>
            </p:custDataLst>
          </p:nvPr>
        </p:nvSpPr>
        <p:spPr>
          <a:xfrm>
            <a:off x="363639" y="457200"/>
            <a:ext cx="4408387" cy="1600200"/>
          </a:xfrm>
          <a:prstGeom prst="rect">
            <a:avLst/>
          </a:prstGeom>
        </p:spPr>
        <p:txBody>
          <a:bodyPr/>
          <a:lstStyle/>
          <a:p>
            <a:r>
              <a:rPr lang="fr-CA" dirty="0"/>
              <a:t>Les tribunaux appliquent l’ÉQUITÉ</a:t>
            </a:r>
            <a:endParaRPr dirty="0"/>
          </a:p>
        </p:txBody>
      </p:sp>
      <p:sp>
        <p:nvSpPr>
          <p:cNvPr id="163" name="Espace réservé du texte 3"/>
          <p:cNvSpPr txBox="1">
            <a:spLocks noGrp="1"/>
          </p:cNvSpPr>
          <p:nvPr>
            <p:ph type="body" sz="quarter" idx="1"/>
            <p:custDataLst>
              <p:tags r:id="rId2"/>
            </p:custDataLst>
          </p:nvPr>
        </p:nvSpPr>
        <p:spPr>
          <a:xfrm>
            <a:off x="363639" y="2057399"/>
            <a:ext cx="4408388" cy="4416879"/>
          </a:xfrm>
          <a:prstGeom prst="rect">
            <a:avLst/>
          </a:prstGeom>
        </p:spPr>
        <p:txBody>
          <a:bodyPr>
            <a:normAutofit fontScale="92500" lnSpcReduction="10000"/>
          </a:bodyPr>
          <a:lstStyle>
            <a:lvl1pPr marL="0" indent="0">
              <a:buSzTx/>
              <a:buNone/>
              <a:defRPr sz="2800"/>
            </a:lvl1pPr>
          </a:lstStyle>
          <a:p>
            <a:r>
              <a:rPr lang="fr-CA" sz="2800" dirty="0"/>
              <a:t>Selon les tribunaux, il faut prendre en considération les </a:t>
            </a:r>
            <a:r>
              <a:rPr lang="fr-CA" sz="2800" b="1" dirty="0"/>
              <a:t>caractéristiques personnelles </a:t>
            </a:r>
            <a:r>
              <a:rPr lang="fr-CA" sz="2800" dirty="0"/>
              <a:t>des gens et tenter d’atteindre le plus possible l’</a:t>
            </a:r>
            <a:r>
              <a:rPr lang="fr-CA" sz="2800" b="1" dirty="0"/>
              <a:t>égalité de résultats </a:t>
            </a:r>
            <a:r>
              <a:rPr lang="fr-CA" sz="2800" dirty="0"/>
              <a:t>pour tous les individus.</a:t>
            </a:r>
          </a:p>
          <a:p>
            <a:endParaRPr dirty="0"/>
          </a:p>
        </p:txBody>
      </p:sp>
      <p:pic>
        <p:nvPicPr>
          <p:cNvPr id="5" name="Espace réservé du contenu 5" descr="Les images de l'équité et de l'égalité">
            <a:extLst>
              <a:ext uri="{FF2B5EF4-FFF2-40B4-BE49-F238E27FC236}">
                <a16:creationId xmlns:a16="http://schemas.microsoft.com/office/drawing/2014/main" id="{011AA53E-8A12-4D15-AB58-6BB26FD42F2F}"/>
              </a:ext>
              <a:ext uri="{C183D7F6-B498-43B3-948B-1728B52AA6E4}">
                <adec:decorative xmlns:adec="http://schemas.microsoft.com/office/drawing/2017/decorative" val="0"/>
              </a:ext>
            </a:extLst>
          </p:cNvPr>
          <p:cNvPicPr>
            <a:picLocks noChangeAspect="1"/>
          </p:cNvPicPr>
          <p:nvPr>
            <p:custDataLst>
              <p:tags r:id="rId3"/>
            </p:custDataLst>
          </p:nvPr>
        </p:nvPicPr>
        <p:blipFill>
          <a:blip r:embed="rId7">
            <a:extLst>
              <a:ext uri="{28A0092B-C50C-407E-A947-70E740481C1C}">
                <a14:useLocalDpi xmlns:a14="http://schemas.microsoft.com/office/drawing/2010/main" val="0"/>
              </a:ext>
            </a:extLst>
          </a:blip>
          <a:srcRect l="2788" r="2788"/>
          <a:stretch/>
        </p:blipFill>
        <p:spPr>
          <a:xfrm>
            <a:off x="5103795" y="457200"/>
            <a:ext cx="6724566" cy="5933440"/>
          </a:xfrm>
          <a:prstGeom prst="rect">
            <a:avLst/>
          </a:prstGeom>
          <a:ln w="38100">
            <a:solidFill>
              <a:schemeClr val="tx1"/>
            </a:solidFill>
            <a:miter lim="400000"/>
          </a:ln>
        </p:spPr>
      </p:pic>
      <p:sp>
        <p:nvSpPr>
          <p:cNvPr id="3" name="ZoneTexte 2">
            <a:extLst>
              <a:ext uri="{FF2B5EF4-FFF2-40B4-BE49-F238E27FC236}">
                <a16:creationId xmlns:a16="http://schemas.microsoft.com/office/drawing/2014/main" id="{9A86E9B2-FA84-438D-872A-D6C1E81C30C2}"/>
              </a:ext>
            </a:extLst>
          </p:cNvPr>
          <p:cNvSpPr txBox="1"/>
          <p:nvPr>
            <p:custDataLst>
              <p:tags r:id="rId4"/>
            </p:custDataLst>
          </p:nvPr>
        </p:nvSpPr>
        <p:spPr>
          <a:xfrm>
            <a:off x="5923721" y="5695122"/>
            <a:ext cx="1948069" cy="369330"/>
          </a:xfrm>
          <a:prstGeom prst="rect">
            <a:avLst/>
          </a:prstGeom>
          <a:solidFill>
            <a:schemeClr val="bg1"/>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lang="fr-CA" b="1"/>
              <a:t>Égalité</a:t>
            </a:r>
            <a:endParaRPr kumimoji="0" lang="fr-CA" sz="1800" b="1" i="0" u="none" strike="noStrike" cap="none" spc="0" normalizeH="0" baseline="0">
              <a:ln>
                <a:noFill/>
              </a:ln>
              <a:solidFill>
                <a:srgbClr val="000000"/>
              </a:solidFill>
              <a:effectLst/>
              <a:uFillTx/>
              <a:latin typeface="+mn-lt"/>
              <a:ea typeface="+mn-ea"/>
              <a:cs typeface="+mn-cs"/>
              <a:sym typeface="Calibri"/>
            </a:endParaRPr>
          </a:p>
        </p:txBody>
      </p:sp>
      <p:sp>
        <p:nvSpPr>
          <p:cNvPr id="9" name="ZoneTexte 8">
            <a:extLst>
              <a:ext uri="{FF2B5EF4-FFF2-40B4-BE49-F238E27FC236}">
                <a16:creationId xmlns:a16="http://schemas.microsoft.com/office/drawing/2014/main" id="{B8BC2898-E234-47E9-B422-4CB68FCBAAE8}"/>
              </a:ext>
            </a:extLst>
          </p:cNvPr>
          <p:cNvSpPr txBox="1"/>
          <p:nvPr>
            <p:custDataLst>
              <p:tags r:id="rId5"/>
            </p:custDataLst>
          </p:nvPr>
        </p:nvSpPr>
        <p:spPr>
          <a:xfrm>
            <a:off x="8617226" y="5695122"/>
            <a:ext cx="3211136" cy="369332"/>
          </a:xfrm>
          <a:prstGeom prst="rect">
            <a:avLst/>
          </a:prstGeom>
          <a:solidFill>
            <a:schemeClr val="bg1"/>
          </a:solid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0" marR="0" indent="0" algn="ctr" defTabSz="914400" rtl="0" fontAlgn="auto" latinLnBrk="0" hangingPunct="0">
              <a:lnSpc>
                <a:spcPct val="100000"/>
              </a:lnSpc>
              <a:spcBef>
                <a:spcPts val="0"/>
              </a:spcBef>
              <a:spcAft>
                <a:spcPts val="0"/>
              </a:spcAft>
              <a:buClrTx/>
              <a:buSzTx/>
              <a:buFontTx/>
              <a:buNone/>
              <a:tabLst/>
            </a:pPr>
            <a:r>
              <a:rPr lang="fr-CA" b="1"/>
              <a:t>Équité</a:t>
            </a:r>
            <a:endParaRPr kumimoji="0" lang="fr-CA" sz="1800" b="1" i="0" u="none" strike="noStrike" cap="none" spc="0" normalizeH="0" baseline="0">
              <a:ln>
                <a:noFill/>
              </a:ln>
              <a:solidFill>
                <a:srgbClr val="000000"/>
              </a:solidFill>
              <a:effectLst/>
              <a:uFillTx/>
              <a:latin typeface="+mn-lt"/>
              <a:ea typeface="+mn-ea"/>
              <a:cs typeface="+mn-cs"/>
              <a:sym typeface="Calibri"/>
            </a:endParaRPr>
          </a:p>
        </p:txBody>
      </p:sp>
    </p:spTree>
    <p:extLst>
      <p:ext uri="{BB962C8B-B14F-4D97-AF65-F5344CB8AC3E}">
        <p14:creationId xmlns:p14="http://schemas.microsoft.com/office/powerpoint/2010/main" val="3738062544"/>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 name="Titre 1"/>
          <p:cNvSpPr txBox="1">
            <a:spLocks noGrp="1"/>
          </p:cNvSpPr>
          <p:nvPr>
            <p:ph type="title"/>
            <p:custDataLst>
              <p:tags r:id="rId1"/>
            </p:custDataLst>
          </p:nvPr>
        </p:nvSpPr>
        <p:spPr>
          <a:xfrm>
            <a:off x="250520" y="457200"/>
            <a:ext cx="5223179" cy="1054100"/>
          </a:xfrm>
          <a:prstGeom prst="rect">
            <a:avLst/>
          </a:prstGeom>
        </p:spPr>
        <p:txBody>
          <a:bodyPr/>
          <a:lstStyle/>
          <a:p>
            <a:r>
              <a:rPr lang="fr-CA"/>
              <a:t>Une curieuse évaluation</a:t>
            </a:r>
            <a:endParaRPr/>
          </a:p>
        </p:txBody>
      </p:sp>
      <p:sp>
        <p:nvSpPr>
          <p:cNvPr id="163" name="Espace réservé du texte 3"/>
          <p:cNvSpPr txBox="1">
            <a:spLocks noGrp="1"/>
          </p:cNvSpPr>
          <p:nvPr>
            <p:ph type="body" sz="quarter" idx="1"/>
            <p:custDataLst>
              <p:tags r:id="rId2"/>
            </p:custDataLst>
          </p:nvPr>
        </p:nvSpPr>
        <p:spPr>
          <a:xfrm>
            <a:off x="250521" y="1625601"/>
            <a:ext cx="5223178" cy="4848678"/>
          </a:xfrm>
          <a:prstGeom prst="rect">
            <a:avLst/>
          </a:prstGeom>
        </p:spPr>
        <p:txBody>
          <a:bodyPr>
            <a:normAutofit fontScale="77500" lnSpcReduction="20000"/>
          </a:bodyPr>
          <a:lstStyle>
            <a:lvl1pPr marL="0" indent="0">
              <a:buSzTx/>
              <a:buNone/>
              <a:defRPr sz="2800"/>
            </a:lvl1pPr>
          </a:lstStyle>
          <a:p>
            <a:pPr marL="457200" indent="-457200">
              <a:lnSpc>
                <a:spcPct val="170000"/>
              </a:lnSpc>
              <a:buFont typeface="Arial" panose="020B0604020202020204" pitchFamily="34" charset="0"/>
              <a:buChar char="•"/>
            </a:pPr>
            <a:r>
              <a:rPr lang="fr-CA" sz="3100" dirty="0"/>
              <a:t>Est-il juste d’évaluer l’agilité du phoque et du singe en leur demandant de </a:t>
            </a:r>
            <a:r>
              <a:rPr lang="fr-CA" sz="3100" b="1" dirty="0"/>
              <a:t>grimper dans l’arbre</a:t>
            </a:r>
            <a:r>
              <a:rPr lang="fr-CA" sz="3100" dirty="0"/>
              <a:t>?</a:t>
            </a:r>
          </a:p>
          <a:p>
            <a:pPr marL="457200" indent="-457200">
              <a:lnSpc>
                <a:spcPct val="170000"/>
              </a:lnSpc>
              <a:buFont typeface="Arial" panose="020B0604020202020204" pitchFamily="34" charset="0"/>
              <a:buChar char="•"/>
            </a:pPr>
            <a:r>
              <a:rPr lang="fr-CA" sz="3100" dirty="0"/>
              <a:t>Est-il juste d’évaluer l’agilité du phoque et du singe en leur demandant de </a:t>
            </a:r>
            <a:r>
              <a:rPr lang="fr-CA" sz="3100" b="1" dirty="0"/>
              <a:t>nager 100m </a:t>
            </a:r>
            <a:r>
              <a:rPr lang="fr-CA" sz="2800" dirty="0"/>
              <a:t>? </a:t>
            </a:r>
          </a:p>
          <a:p>
            <a:endParaRPr dirty="0"/>
          </a:p>
        </p:txBody>
      </p:sp>
      <p:pic>
        <p:nvPicPr>
          <p:cNvPr id="5" name="Espace réservé du contenu 5" descr="Un oiseau, un singe, un pingouin, un éléphant, un poisson, un phoque et un chien sont en rang. Un homme leur annonce qu'ils doivent tous passer le même examen pour une juste sélection: grimper un arbre.">
            <a:extLst>
              <a:ext uri="{FF2B5EF4-FFF2-40B4-BE49-F238E27FC236}">
                <a16:creationId xmlns:a16="http://schemas.microsoft.com/office/drawing/2014/main" id="{011AA53E-8A12-4D15-AB58-6BB26FD42F2F}"/>
              </a:ext>
              <a:ext uri="{C183D7F6-B498-43B3-948B-1728B52AA6E4}">
                <adec:decorative xmlns:adec="http://schemas.microsoft.com/office/drawing/2017/decorative" val="0"/>
              </a:ext>
            </a:extLst>
          </p:cNvPr>
          <p:cNvPicPr>
            <a:picLocks noChangeAspect="1"/>
          </p:cNvPicPr>
          <p:nvPr>
            <p:custDataLst>
              <p:tags r:id="rId3"/>
            </p:custDataLst>
          </p:nvPr>
        </p:nvPicPr>
        <p:blipFill>
          <a:blip r:embed="rId6">
            <a:extLst>
              <a:ext uri="{28A0092B-C50C-407E-A947-70E740481C1C}">
                <a14:useLocalDpi xmlns:a14="http://schemas.microsoft.com/office/drawing/2010/main" val="0"/>
              </a:ext>
            </a:extLst>
          </a:blip>
          <a:srcRect l="6844" r="6844"/>
          <a:stretch/>
        </p:blipFill>
        <p:spPr>
          <a:xfrm>
            <a:off x="5676900" y="457201"/>
            <a:ext cx="5844540" cy="5637398"/>
          </a:xfrm>
          <a:prstGeom prst="rect">
            <a:avLst/>
          </a:prstGeom>
          <a:ln w="38100">
            <a:solidFill>
              <a:schemeClr val="tx1"/>
            </a:solidFill>
            <a:miter lim="400000"/>
          </a:ln>
        </p:spPr>
      </p:pic>
      <p:sp>
        <p:nvSpPr>
          <p:cNvPr id="2" name="ZoneTexte 1">
            <a:extLst>
              <a:ext uri="{FF2B5EF4-FFF2-40B4-BE49-F238E27FC236}">
                <a16:creationId xmlns:a16="http://schemas.microsoft.com/office/drawing/2014/main" id="{8C7BF004-4452-4CAE-A20E-F8A654A13010}"/>
              </a:ext>
            </a:extLst>
          </p:cNvPr>
          <p:cNvSpPr txBox="1"/>
          <p:nvPr>
            <p:custDataLst>
              <p:tags r:id="rId4"/>
            </p:custDataLst>
          </p:nvPr>
        </p:nvSpPr>
        <p:spPr>
          <a:xfrm>
            <a:off x="5676901" y="6180894"/>
            <a:ext cx="6365240"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r>
              <a:rPr lang="fr-CA" sz="1200" b="1" dirty="0">
                <a:effectLst/>
                <a:latin typeface="Verdana"/>
                <a:ea typeface="Arial Unicode MS"/>
                <a:cs typeface="Times New Roman"/>
              </a:rPr>
              <a:t>Source de l’illustration</a:t>
            </a:r>
            <a:r>
              <a:rPr lang="fr-CA" sz="1200" dirty="0">
                <a:effectLst/>
                <a:latin typeface="Verdana"/>
                <a:ea typeface="Arial Unicode MS"/>
                <a:cs typeface="Times New Roman"/>
              </a:rPr>
              <a:t>: PRISME</a:t>
            </a:r>
            <a:endParaRPr lang="fr-CA" sz="1200" b="0" i="0" u="none" strike="noStrike" cap="none" spc="0" normalizeH="0" baseline="0" dirty="0">
              <a:ln>
                <a:noFill/>
              </a:ln>
              <a:solidFill>
                <a:srgbClr val="000000"/>
              </a:solidFill>
              <a:effectLst/>
              <a:uFillTx/>
              <a:latin typeface="Verdana"/>
              <a:ea typeface="Arial Unicode MS"/>
              <a:cs typeface="Times New Roman"/>
            </a:endParaRPr>
          </a:p>
        </p:txBody>
      </p:sp>
    </p:spTree>
    <p:extLst>
      <p:ext uri="{BB962C8B-B14F-4D97-AF65-F5344CB8AC3E}">
        <p14:creationId xmlns:p14="http://schemas.microsoft.com/office/powerpoint/2010/main" val="2156280764"/>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E5AD268-AB00-4A2F-8BDA-004BFFDE6CF0}"/>
              </a:ext>
              <a:ext uri="{C183D7F6-B498-43B3-948B-1728B52AA6E4}">
                <adec:decorative xmlns:adec="http://schemas.microsoft.com/office/drawing/2017/decorative" val="1"/>
              </a:ext>
            </a:extLst>
          </p:cNvPr>
          <p:cNvSpPr/>
          <p:nvPr>
            <p:custDataLst>
              <p:tags r:id="rId1"/>
            </p:custDataLst>
          </p:nvPr>
        </p:nvSpPr>
        <p:spPr>
          <a:xfrm>
            <a:off x="1933731" y="914400"/>
            <a:ext cx="8124669" cy="4976734"/>
          </a:xfrm>
          <a:prstGeom prst="rect">
            <a:avLst/>
          </a:prstGeom>
          <a:solidFill>
            <a:srgbClr val="FFFFFF"/>
          </a:solidFill>
          <a:ln w="38100" cap="flat">
            <a:solidFill>
              <a:schemeClr val="accent3"/>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fr-CA" sz="1800" b="0" i="0" u="none" strike="noStrike" cap="none" spc="0" normalizeH="0" baseline="0">
              <a:ln>
                <a:noFill/>
              </a:ln>
              <a:solidFill>
                <a:srgbClr val="000000"/>
              </a:solidFill>
              <a:effectLst/>
              <a:uFillTx/>
              <a:latin typeface="+mn-lt"/>
              <a:ea typeface="+mn-ea"/>
              <a:cs typeface="+mn-cs"/>
              <a:sym typeface="Calibri"/>
            </a:endParaRPr>
          </a:p>
        </p:txBody>
      </p:sp>
      <p:sp>
        <p:nvSpPr>
          <p:cNvPr id="6" name="ZoneTexte 5">
            <a:extLst>
              <a:ext uri="{FF2B5EF4-FFF2-40B4-BE49-F238E27FC236}">
                <a16:creationId xmlns:a16="http://schemas.microsoft.com/office/drawing/2014/main" id="{ECF5B9B6-0327-4C65-BF03-53A6BB0E7606}"/>
              </a:ext>
            </a:extLst>
          </p:cNvPr>
          <p:cNvSpPr txBox="1"/>
          <p:nvPr>
            <p:custDataLst>
              <p:tags r:id="rId2"/>
            </p:custDataLst>
          </p:nvPr>
        </p:nvSpPr>
        <p:spPr>
          <a:xfrm>
            <a:off x="2465003" y="1239953"/>
            <a:ext cx="7008781" cy="226767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R="369570">
              <a:lnSpc>
                <a:spcPct val="150000"/>
              </a:lnSpc>
              <a:spcBef>
                <a:spcPts val="600"/>
              </a:spcBef>
              <a:spcAft>
                <a:spcPts val="600"/>
              </a:spcAft>
            </a:pPr>
            <a:r>
              <a:rPr lang="fr-CA" sz="1800">
                <a:effectLst/>
                <a:uFill>
                  <a:solidFill>
                    <a:srgbClr val="0070C0"/>
                  </a:solidFill>
                </a:uFill>
                <a:latin typeface="Verdana" panose="020B0604030504040204" pitchFamily="34" charset="0"/>
                <a:ea typeface="Arial Unicode MS"/>
                <a:cs typeface="Times New Roman" panose="02020603050405020304" pitchFamily="18" charset="0"/>
              </a:rPr>
              <a:t>Cette ressource a été créée par l’Association des juristes d’expression française de l’Ontario dans le cadre du projet CliquezJustice.ca. </a:t>
            </a:r>
          </a:p>
          <a:p>
            <a:pPr marR="369570">
              <a:lnSpc>
                <a:spcPct val="150000"/>
              </a:lnSpc>
              <a:spcBef>
                <a:spcPts val="600"/>
              </a:spcBef>
              <a:spcAft>
                <a:spcPts val="600"/>
              </a:spcAft>
            </a:pPr>
            <a:r>
              <a:rPr lang="fr-CA" sz="1800">
                <a:ln>
                  <a:noFill/>
                </a:ln>
                <a:effectLst/>
                <a:uFill>
                  <a:solidFill>
                    <a:srgbClr val="0070C0"/>
                  </a:solidFill>
                </a:uFill>
                <a:latin typeface="Verdana" panose="020B0604030504040204" pitchFamily="34" charset="0"/>
                <a:ea typeface="Arial Unicode MS"/>
                <a:cs typeface="Arial Unicode MS"/>
              </a:rPr>
              <a:t>© 2021 </a:t>
            </a:r>
            <a:r>
              <a:rPr lang="fr-CA" sz="1800">
                <a:effectLst/>
                <a:uFill>
                  <a:solidFill>
                    <a:srgbClr val="0070C0"/>
                  </a:solidFill>
                </a:uFill>
                <a:latin typeface="Verdana" panose="020B0604030504040204" pitchFamily="34" charset="0"/>
                <a:ea typeface="Arial Unicode MS"/>
                <a:cs typeface="Times New Roman" panose="02020603050405020304" pitchFamily="18" charset="0"/>
              </a:rPr>
              <a:t>Association des </a:t>
            </a:r>
            <a:r>
              <a:rPr lang="fr-CA">
                <a:uFill>
                  <a:solidFill>
                    <a:srgbClr val="0070C0"/>
                  </a:solidFill>
                </a:uFill>
                <a:latin typeface="Verdana" panose="020B0604030504040204" pitchFamily="34" charset="0"/>
                <a:ea typeface="Arial Unicode MS"/>
                <a:cs typeface="Times New Roman" panose="02020603050405020304" pitchFamily="18" charset="0"/>
              </a:rPr>
              <a:t>j</a:t>
            </a:r>
            <a:r>
              <a:rPr lang="fr-CA" sz="1800">
                <a:effectLst/>
                <a:uFill>
                  <a:solidFill>
                    <a:srgbClr val="0070C0"/>
                  </a:solidFill>
                </a:uFill>
                <a:latin typeface="Verdana" panose="020B0604030504040204" pitchFamily="34" charset="0"/>
                <a:ea typeface="Arial Unicode MS"/>
                <a:cs typeface="Times New Roman" panose="02020603050405020304" pitchFamily="18" charset="0"/>
              </a:rPr>
              <a:t>uristes d’expression française de l’Ontario</a:t>
            </a:r>
          </a:p>
        </p:txBody>
      </p:sp>
      <p:pic>
        <p:nvPicPr>
          <p:cNvPr id="8" name="Image 7">
            <a:extLst>
              <a:ext uri="{FF2B5EF4-FFF2-40B4-BE49-F238E27FC236}">
                <a16:creationId xmlns:a16="http://schemas.microsoft.com/office/drawing/2014/main" id="{4362B527-6AFB-433A-98CC-7F8D6743C203}"/>
              </a:ext>
              <a:ext uri="{C183D7F6-B498-43B3-948B-1728B52AA6E4}">
                <adec:decorative xmlns:adec="http://schemas.microsoft.com/office/drawing/2017/decorative" val="1"/>
              </a:ext>
            </a:extLst>
          </p:cNvPr>
          <p:cNvPicPr/>
          <p:nvPr>
            <p:custDataLst>
              <p:tags r:id="rId3"/>
            </p:custDataLst>
          </p:nvPr>
        </p:nvPicPr>
        <p:blipFill rotWithShape="1">
          <a:blip r:embed="rId6" cstate="print">
            <a:extLst>
              <a:ext uri="{28A0092B-C50C-407E-A947-70E740481C1C}">
                <a14:useLocalDpi xmlns:a14="http://schemas.microsoft.com/office/drawing/2010/main" val="0"/>
              </a:ext>
            </a:extLst>
          </a:blip>
          <a:srcRect t="-19087" b="-24682"/>
          <a:stretch/>
        </p:blipFill>
        <p:spPr bwMode="auto">
          <a:xfrm>
            <a:off x="3814864" y="4011816"/>
            <a:ext cx="4529036" cy="1383513"/>
          </a:xfrm>
          <a:prstGeom prst="rect">
            <a:avLst/>
          </a:prstGeom>
          <a:ln>
            <a:noFill/>
          </a:ln>
          <a:extLst>
            <a:ext uri="{53640926-AAD7-44D8-BBD7-CCE9431645EC}">
              <a14:shadowObscured xmlns:a14="http://schemas.microsoft.com/office/drawing/2010/main"/>
            </a:ext>
          </a:extLst>
        </p:spPr>
      </p:pic>
      <p:sp>
        <p:nvSpPr>
          <p:cNvPr id="4" name="Titre 3">
            <a:extLst>
              <a:ext uri="{FF2B5EF4-FFF2-40B4-BE49-F238E27FC236}">
                <a16:creationId xmlns:a16="http://schemas.microsoft.com/office/drawing/2014/main" id="{1B47D70E-48BB-47A4-B0B3-77679F05D14C}"/>
              </a:ext>
            </a:extLst>
          </p:cNvPr>
          <p:cNvSpPr>
            <a:spLocks noGrp="1"/>
          </p:cNvSpPr>
          <p:nvPr>
            <p:ph type="title"/>
            <p:custDataLst>
              <p:tags r:id="rId4"/>
            </p:custDataLst>
          </p:nvPr>
        </p:nvSpPr>
        <p:spPr/>
        <p:txBody>
          <a:bodyPr/>
          <a:lstStyle/>
          <a:p>
            <a:r>
              <a:rPr lang="fr-CA"/>
              <a:t>Crédits</a:t>
            </a:r>
          </a:p>
        </p:txBody>
      </p:sp>
    </p:spTree>
  </p:cSld>
  <p:clrMapOvr>
    <a:masterClrMapping/>
  </p:clrMapOvr>
  <p:transition spd="med"/>
</p:sld>
</file>

<file path=ppt/tags/tag1.xml><?xml version="1.0" encoding="utf-8"?>
<p:tagLst xmlns:a="http://schemas.openxmlformats.org/drawingml/2006/main" xmlns:r="http://schemas.openxmlformats.org/officeDocument/2006/relationships" xmlns:p="http://schemas.openxmlformats.org/presentationml/2006/main">
  <p:tag name="NUM" val="1"/>
</p:tagLst>
</file>

<file path=ppt/tags/tag2.xml><?xml version="1.0" encoding="utf-8"?>
<p:tagLst xmlns:a="http://schemas.openxmlformats.org/drawingml/2006/main" xmlns:r="http://schemas.openxmlformats.org/officeDocument/2006/relationships" xmlns:p="http://schemas.openxmlformats.org/presentationml/2006/main">
  <p:tag name="NUM" val="1"/>
</p:tagLst>
</file>

<file path=ppt/tags/tag3.xml><?xml version="1.0" encoding="utf-8"?>
<p:tagLst xmlns:a="http://schemas.openxmlformats.org/drawingml/2006/main" xmlns:r="http://schemas.openxmlformats.org/officeDocument/2006/relationships" xmlns:p="http://schemas.openxmlformats.org/presentationml/2006/main">
  <p:tag name="NUM" val="2"/>
</p:tagLst>
</file>

<file path=ppt/tags/tag4.xml><?xml version="1.0" encoding="utf-8"?>
<p:tagLst xmlns:a="http://schemas.openxmlformats.org/drawingml/2006/main" xmlns:r="http://schemas.openxmlformats.org/officeDocument/2006/relationships" xmlns:p="http://schemas.openxmlformats.org/presentationml/2006/main">
  <p:tag name="NUM" val="1"/>
</p:tagLst>
</file>

<file path=ppt/tags/tag5.xml><?xml version="1.0" encoding="utf-8"?>
<p:tagLst xmlns:a="http://schemas.openxmlformats.org/drawingml/2006/main" xmlns:r="http://schemas.openxmlformats.org/officeDocument/2006/relationships" xmlns:p="http://schemas.openxmlformats.org/presentationml/2006/main">
  <p:tag name="NUM" val="2"/>
</p:tagLst>
</file>

<file path=ppt/tags/tag6.xml><?xml version="1.0" encoding="utf-8"?>
<p:tagLst xmlns:a="http://schemas.openxmlformats.org/drawingml/2006/main" xmlns:r="http://schemas.openxmlformats.org/officeDocument/2006/relationships" xmlns:p="http://schemas.openxmlformats.org/presentationml/2006/main">
  <p:tag name="NUM" val="3"/>
</p:tagLst>
</file>

<file path=ppt/tags/tag7.xml><?xml version="1.0" encoding="utf-8"?>
<p:tagLst xmlns:a="http://schemas.openxmlformats.org/drawingml/2006/main" xmlns:r="http://schemas.openxmlformats.org/officeDocument/2006/relationships" xmlns:p="http://schemas.openxmlformats.org/presentationml/2006/main">
  <p:tag name="NUM" val="1"/>
</p:tagLst>
</file>

<file path=ppt/tags/tag8.xml><?xml version="1.0" encoding="utf-8"?>
<p:tagLst xmlns:a="http://schemas.openxmlformats.org/drawingml/2006/main" xmlns:r="http://schemas.openxmlformats.org/officeDocument/2006/relationships" xmlns:p="http://schemas.openxmlformats.org/presentationml/2006/main">
  <p:tag name="NUM" val="2"/>
</p:tagLst>
</file>

<file path=ppt/tags/tag9.xml><?xml version="1.0" encoding="utf-8"?>
<p:tagLst xmlns:a="http://schemas.openxmlformats.org/drawingml/2006/main" xmlns:r="http://schemas.openxmlformats.org/officeDocument/2006/relationships" xmlns:p="http://schemas.openxmlformats.org/presentationml/2006/main">
  <p:tag name="NUM" val="3"/>
</p:tagLst>
</file>

<file path=ppt/tags/tag10.xml><?xml version="1.0" encoding="utf-8"?>
<p:tagLst xmlns:a="http://schemas.openxmlformats.org/drawingml/2006/main" xmlns:r="http://schemas.openxmlformats.org/officeDocument/2006/relationships" xmlns:p="http://schemas.openxmlformats.org/presentationml/2006/main">
  <p:tag name="NUM" val="1"/>
</p:tagLst>
</file>

<file path=ppt/tags/tag11.xml><?xml version="1.0" encoding="utf-8"?>
<p:tagLst xmlns:a="http://schemas.openxmlformats.org/drawingml/2006/main" xmlns:r="http://schemas.openxmlformats.org/officeDocument/2006/relationships" xmlns:p="http://schemas.openxmlformats.org/presentationml/2006/main">
  <p:tag name="NUM" val="2"/>
</p:tagLst>
</file>

<file path=ppt/tags/tag12.xml><?xml version="1.0" encoding="utf-8"?>
<p:tagLst xmlns:a="http://schemas.openxmlformats.org/drawingml/2006/main" xmlns:r="http://schemas.openxmlformats.org/officeDocument/2006/relationships" xmlns:p="http://schemas.openxmlformats.org/presentationml/2006/main">
  <p:tag name="NUM" val="3"/>
</p:tagLst>
</file>

<file path=ppt/tags/tag13.xml><?xml version="1.0" encoding="utf-8"?>
<p:tagLst xmlns:a="http://schemas.openxmlformats.org/drawingml/2006/main" xmlns:r="http://schemas.openxmlformats.org/officeDocument/2006/relationships" xmlns:p="http://schemas.openxmlformats.org/presentationml/2006/main">
  <p:tag name="NUM" val="1"/>
</p:tagLst>
</file>

<file path=ppt/tags/tag14.xml><?xml version="1.0" encoding="utf-8"?>
<p:tagLst xmlns:a="http://schemas.openxmlformats.org/drawingml/2006/main" xmlns:r="http://schemas.openxmlformats.org/officeDocument/2006/relationships" xmlns:p="http://schemas.openxmlformats.org/presentationml/2006/main">
  <p:tag name="NUM" val="2"/>
</p:tagLst>
</file>

<file path=ppt/tags/tag15.xml><?xml version="1.0" encoding="utf-8"?>
<p:tagLst xmlns:a="http://schemas.openxmlformats.org/drawingml/2006/main" xmlns:r="http://schemas.openxmlformats.org/officeDocument/2006/relationships" xmlns:p="http://schemas.openxmlformats.org/presentationml/2006/main">
  <p:tag name="NUM" val="1"/>
</p:tagLst>
</file>

<file path=ppt/tags/tag16.xml><?xml version="1.0" encoding="utf-8"?>
<p:tagLst xmlns:a="http://schemas.openxmlformats.org/drawingml/2006/main" xmlns:r="http://schemas.openxmlformats.org/officeDocument/2006/relationships" xmlns:p="http://schemas.openxmlformats.org/presentationml/2006/main">
  <p:tag name="NUM" val="2"/>
</p:tagLst>
</file>

<file path=ppt/tags/tag17.xml><?xml version="1.0" encoding="utf-8"?>
<p:tagLst xmlns:a="http://schemas.openxmlformats.org/drawingml/2006/main" xmlns:r="http://schemas.openxmlformats.org/officeDocument/2006/relationships" xmlns:p="http://schemas.openxmlformats.org/presentationml/2006/main">
  <p:tag name="NUM" val="3"/>
</p:tagLst>
</file>

<file path=ppt/tags/tag18.xml><?xml version="1.0" encoding="utf-8"?>
<p:tagLst xmlns:a="http://schemas.openxmlformats.org/drawingml/2006/main" xmlns:r="http://schemas.openxmlformats.org/officeDocument/2006/relationships" xmlns:p="http://schemas.openxmlformats.org/presentationml/2006/main">
  <p:tag name="NUM" val="1"/>
</p:tagLst>
</file>

<file path=ppt/tags/tag19.xml><?xml version="1.0" encoding="utf-8"?>
<p:tagLst xmlns:a="http://schemas.openxmlformats.org/drawingml/2006/main" xmlns:r="http://schemas.openxmlformats.org/officeDocument/2006/relationships" xmlns:p="http://schemas.openxmlformats.org/presentationml/2006/main">
  <p:tag name="NUM" val="2"/>
</p:tagLst>
</file>

<file path=ppt/tags/tag20.xml><?xml version="1.0" encoding="utf-8"?>
<p:tagLst xmlns:a="http://schemas.openxmlformats.org/drawingml/2006/main" xmlns:r="http://schemas.openxmlformats.org/officeDocument/2006/relationships" xmlns:p="http://schemas.openxmlformats.org/presentationml/2006/main">
  <p:tag name="NUM" val="3"/>
</p:tagLst>
</file>

<file path=ppt/tags/tag21.xml><?xml version="1.0" encoding="utf-8"?>
<p:tagLst xmlns:a="http://schemas.openxmlformats.org/drawingml/2006/main" xmlns:r="http://schemas.openxmlformats.org/officeDocument/2006/relationships" xmlns:p="http://schemas.openxmlformats.org/presentationml/2006/main">
  <p:tag name="NUM" val="1"/>
</p:tagLst>
</file>

<file path=ppt/tags/tag22.xml><?xml version="1.0" encoding="utf-8"?>
<p:tagLst xmlns:a="http://schemas.openxmlformats.org/drawingml/2006/main" xmlns:r="http://schemas.openxmlformats.org/officeDocument/2006/relationships" xmlns:p="http://schemas.openxmlformats.org/presentationml/2006/main">
  <p:tag name="NUM" val="2"/>
</p:tagLst>
</file>

<file path=ppt/tags/tag23.xml><?xml version="1.0" encoding="utf-8"?>
<p:tagLst xmlns:a="http://schemas.openxmlformats.org/drawingml/2006/main" xmlns:r="http://schemas.openxmlformats.org/officeDocument/2006/relationships" xmlns:p="http://schemas.openxmlformats.org/presentationml/2006/main">
  <p:tag name="NUM" val="3"/>
</p:tagLst>
</file>

<file path=ppt/tags/tag24.xml><?xml version="1.0" encoding="utf-8"?>
<p:tagLst xmlns:a="http://schemas.openxmlformats.org/drawingml/2006/main" xmlns:r="http://schemas.openxmlformats.org/officeDocument/2006/relationships" xmlns:p="http://schemas.openxmlformats.org/presentationml/2006/main">
  <p:tag name="NUM" val="1"/>
</p:tagLst>
</file>

<file path=ppt/tags/tag25.xml><?xml version="1.0" encoding="utf-8"?>
<p:tagLst xmlns:a="http://schemas.openxmlformats.org/drawingml/2006/main" xmlns:r="http://schemas.openxmlformats.org/officeDocument/2006/relationships" xmlns:p="http://schemas.openxmlformats.org/presentationml/2006/main">
  <p:tag name="NUM" val="2"/>
</p:tagLst>
</file>

<file path=ppt/tags/tag26.xml><?xml version="1.0" encoding="utf-8"?>
<p:tagLst xmlns:a="http://schemas.openxmlformats.org/drawingml/2006/main" xmlns:r="http://schemas.openxmlformats.org/officeDocument/2006/relationships" xmlns:p="http://schemas.openxmlformats.org/presentationml/2006/main">
  <p:tag name="NUM" val="3"/>
</p:tagLst>
</file>

<file path=ppt/tags/tag27.xml><?xml version="1.0" encoding="utf-8"?>
<p:tagLst xmlns:a="http://schemas.openxmlformats.org/drawingml/2006/main" xmlns:r="http://schemas.openxmlformats.org/officeDocument/2006/relationships" xmlns:p="http://schemas.openxmlformats.org/presentationml/2006/main">
  <p:tag name="NUM" val="1"/>
</p:tagLst>
</file>

<file path=ppt/tags/tag28.xml><?xml version="1.0" encoding="utf-8"?>
<p:tagLst xmlns:a="http://schemas.openxmlformats.org/drawingml/2006/main" xmlns:r="http://schemas.openxmlformats.org/officeDocument/2006/relationships" xmlns:p="http://schemas.openxmlformats.org/presentationml/2006/main">
  <p:tag name="NUM" val="2"/>
</p:tagLst>
</file>

<file path=ppt/tags/tag29.xml><?xml version="1.0" encoding="utf-8"?>
<p:tagLst xmlns:a="http://schemas.openxmlformats.org/drawingml/2006/main" xmlns:r="http://schemas.openxmlformats.org/officeDocument/2006/relationships" xmlns:p="http://schemas.openxmlformats.org/presentationml/2006/main">
  <p:tag name="NUM" val="3"/>
</p:tagLst>
</file>

<file path=ppt/tags/tag30.xml><?xml version="1.0" encoding="utf-8"?>
<p:tagLst xmlns:a="http://schemas.openxmlformats.org/drawingml/2006/main" xmlns:r="http://schemas.openxmlformats.org/officeDocument/2006/relationships" xmlns:p="http://schemas.openxmlformats.org/presentationml/2006/main">
  <p:tag name="NUM" val="4"/>
</p:tagLst>
</file>

<file path=ppt/tags/tag31.xml><?xml version="1.0" encoding="utf-8"?>
<p:tagLst xmlns:a="http://schemas.openxmlformats.org/drawingml/2006/main" xmlns:r="http://schemas.openxmlformats.org/officeDocument/2006/relationships" xmlns:p="http://schemas.openxmlformats.org/presentationml/2006/main">
  <p:tag name="NUM" val="5"/>
</p:tagLst>
</file>

<file path=ppt/tags/tag32.xml><?xml version="1.0" encoding="utf-8"?>
<p:tagLst xmlns:a="http://schemas.openxmlformats.org/drawingml/2006/main" xmlns:r="http://schemas.openxmlformats.org/officeDocument/2006/relationships" xmlns:p="http://schemas.openxmlformats.org/presentationml/2006/main">
  <p:tag name="NUM" val="1"/>
</p:tagLst>
</file>

<file path=ppt/tags/tag33.xml><?xml version="1.0" encoding="utf-8"?>
<p:tagLst xmlns:a="http://schemas.openxmlformats.org/drawingml/2006/main" xmlns:r="http://schemas.openxmlformats.org/officeDocument/2006/relationships" xmlns:p="http://schemas.openxmlformats.org/presentationml/2006/main">
  <p:tag name="NUM" val="2"/>
</p:tagLst>
</file>

<file path=ppt/tags/tag34.xml><?xml version="1.0" encoding="utf-8"?>
<p:tagLst xmlns:a="http://schemas.openxmlformats.org/drawingml/2006/main" xmlns:r="http://schemas.openxmlformats.org/officeDocument/2006/relationships" xmlns:p="http://schemas.openxmlformats.org/presentationml/2006/main">
  <p:tag name="NUM" val="3"/>
</p:tagLst>
</file>

<file path=ppt/tags/tag35.xml><?xml version="1.0" encoding="utf-8"?>
<p:tagLst xmlns:a="http://schemas.openxmlformats.org/drawingml/2006/main" xmlns:r="http://schemas.openxmlformats.org/officeDocument/2006/relationships" xmlns:p="http://schemas.openxmlformats.org/presentationml/2006/main">
  <p:tag name="NUM" val="4"/>
</p:tagLst>
</file>

<file path=ppt/tags/tag36.xml><?xml version="1.0" encoding="utf-8"?>
<p:tagLst xmlns:a="http://schemas.openxmlformats.org/drawingml/2006/main" xmlns:r="http://schemas.openxmlformats.org/officeDocument/2006/relationships" xmlns:p="http://schemas.openxmlformats.org/presentationml/2006/main">
  <p:tag name="NUM" val="1"/>
</p:tagLst>
</file>

<file path=ppt/tags/tag37.xml><?xml version="1.0" encoding="utf-8"?>
<p:tagLst xmlns:a="http://schemas.openxmlformats.org/drawingml/2006/main" xmlns:r="http://schemas.openxmlformats.org/officeDocument/2006/relationships" xmlns:p="http://schemas.openxmlformats.org/presentationml/2006/main">
  <p:tag name="NUM" val="2"/>
</p:tagLst>
</file>

<file path=ppt/tags/tag38.xml><?xml version="1.0" encoding="utf-8"?>
<p:tagLst xmlns:a="http://schemas.openxmlformats.org/drawingml/2006/main" xmlns:r="http://schemas.openxmlformats.org/officeDocument/2006/relationships" xmlns:p="http://schemas.openxmlformats.org/presentationml/2006/main">
  <p:tag name="NUM" val="3"/>
</p:tagLst>
</file>

<file path=ppt/tags/tag39.xml><?xml version="1.0" encoding="utf-8"?>
<p:tagLst xmlns:a="http://schemas.openxmlformats.org/drawingml/2006/main" xmlns:r="http://schemas.openxmlformats.org/officeDocument/2006/relationships" xmlns:p="http://schemas.openxmlformats.org/presentationml/2006/main">
  <p:tag name="NUM" val="4"/>
</p:tagLst>
</file>

<file path=ppt/theme/theme1.xml><?xml version="1.0" encoding="utf-8"?>
<a:theme xmlns:a="http://schemas.openxmlformats.org/drawingml/2006/main" name="Thème Office">
  <a:themeElements>
    <a:clrScheme name="Le Droit en salle de classe">
      <a:dk1>
        <a:srgbClr val="000000"/>
      </a:dk1>
      <a:lt1>
        <a:srgbClr val="FFFFFF"/>
      </a:lt1>
      <a:dk2>
        <a:srgbClr val="A7A7A7"/>
      </a:dk2>
      <a:lt2>
        <a:srgbClr val="535353"/>
      </a:lt2>
      <a:accent1>
        <a:srgbClr val="382EB4"/>
      </a:accent1>
      <a:accent2>
        <a:srgbClr val="CF2969"/>
      </a:accent2>
      <a:accent3>
        <a:srgbClr val="595E65"/>
      </a:accent3>
      <a:accent4>
        <a:srgbClr val="E7B513"/>
      </a:accent4>
      <a:accent5>
        <a:srgbClr val="5B9BD5"/>
      </a:accent5>
      <a:accent6>
        <a:srgbClr val="2F8D48"/>
      </a:accent6>
      <a:hlink>
        <a:srgbClr val="0000FF"/>
      </a:hlink>
      <a:folHlink>
        <a:srgbClr val="FF00FF"/>
      </a:folHlink>
    </a:clrScheme>
    <a:fontScheme name="Accessible">
      <a:majorFont>
        <a:latin typeface="Arial"/>
        <a:ea typeface=""/>
        <a:cs typeface=""/>
      </a:majorFont>
      <a:minorFont>
        <a:latin typeface="Verdana"/>
        <a:ea typeface=""/>
        <a:cs typeface=""/>
      </a:minorFont>
    </a:fontScheme>
    <a:fmtScheme name="Thème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Thème Office">
  <a:themeElements>
    <a:clrScheme name="Thème Offic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Thème Office">
      <a:majorFont>
        <a:latin typeface="Helvetica"/>
        <a:ea typeface="Helvetica"/>
        <a:cs typeface="Helvetica"/>
      </a:majorFont>
      <a:minorFont>
        <a:latin typeface="Calibri"/>
        <a:ea typeface="Calibri"/>
        <a:cs typeface="Calibri"/>
      </a:minorFont>
    </a:fontScheme>
    <a:fmtScheme name="Thème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C0DCA37E11D1248B4B2CB0FEC758BBD" ma:contentTypeVersion="16" ma:contentTypeDescription="Crée un document." ma:contentTypeScope="" ma:versionID="de1a08722d3a6f297086f85801dbe1f3">
  <xsd:schema xmlns:xsd="http://www.w3.org/2001/XMLSchema" xmlns:xs="http://www.w3.org/2001/XMLSchema" xmlns:p="http://schemas.microsoft.com/office/2006/metadata/properties" xmlns:ns2="f32d96e7-13d9-4f18-bdf0-ee3eec613f8c" xmlns:ns3="http://schemas.microsoft.com/sharepoint/v4" xmlns:ns4="1318c5ff-c906-498e-8388-abd9790b6ae0" targetNamespace="http://schemas.microsoft.com/office/2006/metadata/properties" ma:root="true" ma:fieldsID="7c123ac9197aa820557297a066e3b9a5" ns2:_="" ns3:_="" ns4:_="">
    <xsd:import namespace="f32d96e7-13d9-4f18-bdf0-ee3eec613f8c"/>
    <xsd:import namespace="http://schemas.microsoft.com/sharepoint/v4"/>
    <xsd:import namespace="1318c5ff-c906-498e-8388-abd9790b6ae0"/>
    <xsd:element name="properties">
      <xsd:complexType>
        <xsd:sequence>
          <xsd:element name="documentManagement">
            <xsd:complexType>
              <xsd:all>
                <xsd:element ref="ns2:SharedWithUsers" minOccurs="0"/>
                <xsd:element ref="ns2:SharedWithDetails" minOccurs="0"/>
                <xsd:element ref="ns3:IconOverlay" minOccurs="0"/>
                <xsd:element ref="ns2:LastSharedByUser" minOccurs="0"/>
                <xsd:element ref="ns2:LastSharedByTime" minOccurs="0"/>
                <xsd:element ref="ns4:MediaServiceMetadata" minOccurs="0"/>
                <xsd:element ref="ns4:MediaServiceFastMetadata" minOccurs="0"/>
                <xsd:element ref="ns4:MediaServiceAutoTags" minOccurs="0"/>
                <xsd:element ref="ns4:MediaServiceDateTaken" minOccurs="0"/>
                <xsd:element ref="ns4:MediaServiceOCR" minOccurs="0"/>
                <xsd:element ref="ns4:MediaServiceEventHashCode" minOccurs="0"/>
                <xsd:element ref="ns4:MediaServiceGenerationTime" minOccurs="0"/>
                <xsd:element ref="ns4:MediaServiceLocation" minOccurs="0"/>
                <xsd:element ref="ns4:MediaServiceAutoKeyPoints" minOccurs="0"/>
                <xsd:element ref="ns4:MediaServiceKeyPoints" minOccurs="0"/>
                <xsd:element ref="ns4:_Flow_Signoff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32d96e7-13d9-4f18-bdf0-ee3eec613f8c" elementFormDefault="qualified">
    <xsd:import namespace="http://schemas.microsoft.com/office/2006/documentManagement/types"/>
    <xsd:import namespace="http://schemas.microsoft.com/office/infopath/2007/PartnerControls"/>
    <xsd:element name="SharedWithUsers" ma:index="8" nillable="true" ma:displayName="Partagé avec"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Partagé avec détails" ma:description="" ma:internalName="SharedWithDetails" ma:readOnly="true">
      <xsd:simpleType>
        <xsd:restriction base="dms:Note">
          <xsd:maxLength value="255"/>
        </xsd:restriction>
      </xsd:simpleType>
    </xsd:element>
    <xsd:element name="LastSharedByUser" ma:index="11" nillable="true" ma:displayName="Dernier partage par heure par utilisateur" ma:description="" ma:internalName="LastSharedByUser" ma:readOnly="true">
      <xsd:simpleType>
        <xsd:restriction base="dms:Note">
          <xsd:maxLength value="255"/>
        </xsd:restriction>
      </xsd:simpleType>
    </xsd:element>
    <xsd:element name="LastSharedByTime" ma:index="12" nillable="true" ma:displayName="Dernier partage par heure" ma:description=""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4" elementFormDefault="qualified">
    <xsd:import namespace="http://schemas.microsoft.com/office/2006/documentManagement/types"/>
    <xsd:import namespace="http://schemas.microsoft.com/office/infopath/2007/PartnerControls"/>
    <xsd:element name="IconOverlay" ma:index="10" nillable="true" ma:displayName="IconOverlay" ma:hidden="true" ma:internalName="IconOverlay">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318c5ff-c906-498e-8388-abd9790b6ae0" elementFormDefault="qualified">
    <xsd:import namespace="http://schemas.microsoft.com/office/2006/documentManagement/types"/>
    <xsd:import namespace="http://schemas.microsoft.com/office/infopath/2007/PartnerControls"/>
    <xsd:element name="MediaServiceMetadata" ma:index="13" nillable="true" ma:displayName="MediaServiceMetadata" ma:description="" ma:hidden="true" ma:internalName="MediaServiceMetadata" ma:readOnly="true">
      <xsd:simpleType>
        <xsd:restriction base="dms:Note"/>
      </xsd:simpleType>
    </xsd:element>
    <xsd:element name="MediaServiceFastMetadata" ma:index="14" nillable="true" ma:displayName="MediaServiceFastMetadata" ma:description="" ma:hidden="true" ma:internalName="MediaServiceFastMetadata" ma:readOnly="true">
      <xsd:simpleType>
        <xsd:restriction base="dms:Note"/>
      </xsd:simpleType>
    </xsd:element>
    <xsd:element name="MediaServiceAutoTags" ma:index="15" nillable="true" ma:displayName="MediaServiceAutoTags" ma:description="" ma:internalName="MediaServiceAutoTags" ma:readOnly="true">
      <xsd:simpleType>
        <xsd:restriction base="dms:Text"/>
      </xsd:simpleType>
    </xsd:element>
    <xsd:element name="MediaServiceDateTaken" ma:index="16" nillable="true" ma:displayName="MediaServiceDateTaken" ma:description="" ma:hidden="true" ma:internalName="MediaServiceDateTaken" ma:readOnly="true">
      <xsd:simpleType>
        <xsd:restriction base="dms:Text"/>
      </xsd:simpleType>
    </xsd:element>
    <xsd:element name="MediaServiceOCR" ma:index="17" nillable="true" ma:displayName="MediaServiceOCR" ma:internalName="MediaServiceOCR" ma:readOnly="true">
      <xsd:simpleType>
        <xsd:restriction base="dms:Note">
          <xsd:maxLength value="255"/>
        </xsd:restriction>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MediaServiceAutoKeyPoints" ma:index="21" nillable="true" ma:displayName="MediaServiceAutoKeyPoints" ma:hidden="true" ma:internalName="MediaServiceAutoKeyPoints" ma:readOnly="true">
      <xsd:simpleType>
        <xsd:restriction base="dms:Note"/>
      </xsd:simpleType>
    </xsd:element>
    <xsd:element name="MediaServiceKeyPoints" ma:index="22" nillable="true" ma:displayName="KeyPoints" ma:internalName="MediaServiceKeyPoints" ma:readOnly="true">
      <xsd:simpleType>
        <xsd:restriction base="dms:Note">
          <xsd:maxLength value="255"/>
        </xsd:restriction>
      </xsd:simpleType>
    </xsd:element>
    <xsd:element name="_Flow_SignoffStatus" ma:index="23" nillable="true" ma:displayName="Sign-off status" ma:internalName="Sign_x002d_off_x0020_status">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IconOverlay xmlns="http://schemas.microsoft.com/sharepoint/v4" xsi:nil="true"/>
    <_Flow_SignoffStatus xmlns="1318c5ff-c906-498e-8388-abd9790b6ae0" xsi:nil="true"/>
  </documentManagement>
</p:properties>
</file>

<file path=customXml/itemProps1.xml><?xml version="1.0" encoding="utf-8"?>
<ds:datastoreItem xmlns:ds="http://schemas.openxmlformats.org/officeDocument/2006/customXml" ds:itemID="{6B4A0E7E-7375-4F83-8F02-47E6FE9C940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32d96e7-13d9-4f18-bdf0-ee3eec613f8c"/>
    <ds:schemaRef ds:uri="http://schemas.microsoft.com/sharepoint/v4"/>
    <ds:schemaRef ds:uri="1318c5ff-c906-498e-8388-abd9790b6ae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728E2E5-628A-4941-8672-22F5609E28CA}">
  <ds:schemaRefs>
    <ds:schemaRef ds:uri="http://schemas.microsoft.com/sharepoint/v3/contenttype/forms"/>
  </ds:schemaRefs>
</ds:datastoreItem>
</file>

<file path=customXml/itemProps3.xml><?xml version="1.0" encoding="utf-8"?>
<ds:datastoreItem xmlns:ds="http://schemas.openxmlformats.org/officeDocument/2006/customXml" ds:itemID="{6A8000D6-CE0A-4318-AD7D-EF82B1EFA697}">
  <ds:schemaRefs>
    <ds:schemaRef ds:uri="1318c5ff-c906-498e-8388-abd9790b6ae0"/>
    <ds:schemaRef ds:uri="f32d96e7-13d9-4f18-bdf0-ee3eec613f8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4"/>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472</Words>
  <Application>Microsoft Office PowerPoint</Application>
  <PresentationFormat>Grand écran</PresentationFormat>
  <Paragraphs>47</Paragraphs>
  <Slides>13</Slides>
  <Notes>0</Notes>
  <HiddenSlides>0</HiddenSlides>
  <MMClips>0</MMClips>
  <ScaleCrop>false</ScaleCrop>
  <HeadingPairs>
    <vt:vector size="4" baseType="variant">
      <vt:variant>
        <vt:lpstr>Thème</vt:lpstr>
      </vt:variant>
      <vt:variant>
        <vt:i4>1</vt:i4>
      </vt:variant>
      <vt:variant>
        <vt:lpstr>Titres des diapositives</vt:lpstr>
      </vt:variant>
      <vt:variant>
        <vt:i4>13</vt:i4>
      </vt:variant>
    </vt:vector>
  </HeadingPairs>
  <TitlesOfParts>
    <vt:vector size="14" baseType="lpstr">
      <vt:lpstr>Thème Office</vt:lpstr>
      <vt:lpstr>Module 2.  L’équité pour les personnes ayant un handicap</vt:lpstr>
      <vt:lpstr>A. Les droits des personnes ayant un handicap</vt:lpstr>
      <vt:lpstr>Les droits accordés par la loi</vt:lpstr>
      <vt:lpstr>Le droit à l’égalité</vt:lpstr>
      <vt:lpstr>L’exception au droit à l’égalité</vt:lpstr>
      <vt:lpstr>B. Égalité ou équité ?</vt:lpstr>
      <vt:lpstr>Question 1</vt:lpstr>
      <vt:lpstr>Égalité (ou égalité formelle)</vt:lpstr>
      <vt:lpstr>Question 2</vt:lpstr>
      <vt:lpstr>Équité (ou égalité réelle)</vt:lpstr>
      <vt:lpstr>Les tribunaux appliquent l’ÉQUITÉ</vt:lpstr>
      <vt:lpstr>Une curieuse évaluation</vt:lpstr>
      <vt:lpstr>Crédits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Nom du module</dc:title>
  <dc:creator>Portable</dc:creator>
  <cp:lastModifiedBy>Chloé Quirion</cp:lastModifiedBy>
  <cp:revision>4</cp:revision>
  <dcterms:modified xsi:type="dcterms:W3CDTF">2021-06-04T13:51:40Z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0x010100FC0DCA37E11D1248B4B2CB0FEC758BBD</vt:lpwstr>
  </property>
</Properties>
</file>