
<file path=[Content_Types].xml><?xml version="1.0" encoding="utf-8"?>
<Types xmlns="http://schemas.openxmlformats.org/package/2006/content-types">
  <Default Extension="bin" ContentType="image/unknown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3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256" r:id="rId5"/>
    <p:sldId id="257" r:id="rId6"/>
    <p:sldId id="259" r:id="rId7"/>
    <p:sldId id="258" r:id="rId8"/>
    <p:sldId id="267" r:id="rId9"/>
    <p:sldId id="268" r:id="rId10"/>
    <p:sldId id="269" r:id="rId11"/>
    <p:sldId id="270" r:id="rId12"/>
    <p:sldId id="271" r:id="rId13"/>
    <p:sldId id="272" r:id="rId14"/>
    <p:sldId id="276" r:id="rId15"/>
    <p:sldId id="273" r:id="rId16"/>
    <p:sldId id="283" r:id="rId17"/>
    <p:sldId id="284" r:id="rId18"/>
    <p:sldId id="280" r:id="rId19"/>
    <p:sldId id="281" r:id="rId20"/>
    <p:sldId id="277" r:id="rId21"/>
    <p:sldId id="282" r:id="rId22"/>
    <p:sldId id="278" r:id="rId23"/>
    <p:sldId id="285" r:id="rId24"/>
    <p:sldId id="266" r:id="rId25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 Seguin" initials="JS" lastIdx="1" clrIdx="0"/>
  <p:cmAuthor id="1" name="Liliana Mora" initials="LM" lastIdx="1" clrIdx="1">
    <p:extLst>
      <p:ext uri="{19B8F6BF-5375-455C-9EA6-DF929625EA0E}">
        <p15:presenceInfo xmlns:p15="http://schemas.microsoft.com/office/powerpoint/2012/main" userId="Liliana Mora" providerId="None"/>
      </p:ext>
    </p:extLst>
  </p:cmAuthor>
  <p:cmAuthor id="2" name="Chloé Quirion" initials="CQ" lastIdx="1" clrIdx="2">
    <p:extLst>
      <p:ext uri="{19B8F6BF-5375-455C-9EA6-DF929625EA0E}">
        <p15:presenceInfo xmlns:p15="http://schemas.microsoft.com/office/powerpoint/2012/main" userId="S::cquirion@ajefo.ca::0eab906e-209b-49ec-a808-292734cdf008" providerId="AD"/>
      </p:ext>
    </p:extLst>
  </p:cmAuthor>
  <p:cmAuthor id="3" name="Mathilde Hountchégnon" initials="MH" lastIdx="16" clrIdx="3">
    <p:extLst>
      <p:ext uri="{19B8F6BF-5375-455C-9EA6-DF929625EA0E}">
        <p15:presenceInfo xmlns:p15="http://schemas.microsoft.com/office/powerpoint/2012/main" userId="S::mhountchegnon@ajefo.ca::7e7244cd-f7d1-4885-8845-67442ac5972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2617E8-22A5-4205-8862-621D74808DE9}" v="6" dt="2021-07-15T14:15:28.85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67" autoAdjust="0"/>
    <p:restoredTop sz="94249" autoAdjust="0"/>
  </p:normalViewPr>
  <p:slideViewPr>
    <p:cSldViewPr snapToGrid="0">
      <p:cViewPr>
        <p:scale>
          <a:sx n="94" d="100"/>
          <a:sy n="94" d="100"/>
        </p:scale>
        <p:origin x="444" y="60"/>
      </p:cViewPr>
      <p:guideLst/>
    </p:cSldViewPr>
  </p:slideViewPr>
  <p:outlineViewPr>
    <p:cViewPr>
      <p:scale>
        <a:sx n="33" d="100"/>
        <a:sy n="33" d="100"/>
      </p:scale>
      <p:origin x="0" y="-2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hilde Hountchégnon" userId="7e7244cd-f7d1-4885-8845-67442ac59727" providerId="ADAL" clId="{0B7AFB44-24F8-4128-A601-0BA29C5861C1}"/>
    <pc:docChg chg="modSld">
      <pc:chgData name="Mathilde Hountchégnon" userId="7e7244cd-f7d1-4885-8845-67442ac59727" providerId="ADAL" clId="{0B7AFB44-24F8-4128-A601-0BA29C5861C1}" dt="2021-06-09T03:55:42.671" v="0" actId="20577"/>
      <pc:docMkLst>
        <pc:docMk/>
      </pc:docMkLst>
      <pc:sldChg chg="modSp mod">
        <pc:chgData name="Mathilde Hountchégnon" userId="7e7244cd-f7d1-4885-8845-67442ac59727" providerId="ADAL" clId="{0B7AFB44-24F8-4128-A601-0BA29C5861C1}" dt="2021-06-09T03:55:42.671" v="0" actId="20577"/>
        <pc:sldMkLst>
          <pc:docMk/>
          <pc:sldMk cId="361084650" sldId="267"/>
        </pc:sldMkLst>
        <pc:spChg chg="mod">
          <ac:chgData name="Mathilde Hountchégnon" userId="7e7244cd-f7d1-4885-8845-67442ac59727" providerId="ADAL" clId="{0B7AFB44-24F8-4128-A601-0BA29C5861C1}" dt="2021-06-09T03:55:42.671" v="0" actId="20577"/>
          <ac:spMkLst>
            <pc:docMk/>
            <pc:sldMk cId="361084650" sldId="267"/>
            <ac:spMk id="2" creationId="{0E01C784-DEC5-4C53-AA16-5E0BB05C8B89}"/>
          </ac:spMkLst>
        </pc:spChg>
      </pc:sldChg>
    </pc:docChg>
  </pc:docChgLst>
  <pc:docChgLst>
    <pc:chgData name="Chloé Quirion" userId="0eab906e-209b-49ec-a808-292734cdf008" providerId="ADAL" clId="{D8DB0AB3-E37F-4AA6-94E6-96E0D8C02637}"/>
    <pc:docChg chg="custSel modSld">
      <pc:chgData name="Chloé Quirion" userId="0eab906e-209b-49ec-a808-292734cdf008" providerId="ADAL" clId="{D8DB0AB3-E37F-4AA6-94E6-96E0D8C02637}" dt="2021-07-14T16:09:38.949" v="604" actId="962"/>
      <pc:docMkLst>
        <pc:docMk/>
      </pc:docMkLst>
      <pc:sldChg chg="modSp mod delCm">
        <pc:chgData name="Chloé Quirion" userId="0eab906e-209b-49ec-a808-292734cdf008" providerId="ADAL" clId="{D8DB0AB3-E37F-4AA6-94E6-96E0D8C02637}" dt="2021-07-14T15:57:48.869" v="107" actId="1592"/>
        <pc:sldMkLst>
          <pc:docMk/>
          <pc:sldMk cId="0" sldId="256"/>
        </pc:sldMkLst>
        <pc:spChg chg="mod">
          <ac:chgData name="Chloé Quirion" userId="0eab906e-209b-49ec-a808-292734cdf008" providerId="ADAL" clId="{D8DB0AB3-E37F-4AA6-94E6-96E0D8C02637}" dt="2021-07-14T15:57:42.126" v="106" actId="20577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Chloé Quirion" userId="0eab906e-209b-49ec-a808-292734cdf008" providerId="ADAL" clId="{D8DB0AB3-E37F-4AA6-94E6-96E0D8C02637}" dt="2021-07-14T16:03:37.816" v="138" actId="962"/>
        <pc:sldMkLst>
          <pc:docMk/>
          <pc:sldMk cId="0" sldId="257"/>
        </pc:sldMkLst>
        <pc:picChg chg="mod">
          <ac:chgData name="Chloé Quirion" userId="0eab906e-209b-49ec-a808-292734cdf008" providerId="ADAL" clId="{D8DB0AB3-E37F-4AA6-94E6-96E0D8C02637}" dt="2021-07-14T16:03:37.816" v="138" actId="962"/>
          <ac:picMkLst>
            <pc:docMk/>
            <pc:sldMk cId="0" sldId="257"/>
            <ac:picMk id="130" creationId="{00000000-0000-0000-0000-000000000000}"/>
          </ac:picMkLst>
        </pc:picChg>
      </pc:sldChg>
      <pc:sldChg chg="modSp mod setBg">
        <pc:chgData name="Chloé Quirion" userId="0eab906e-209b-49ec-a808-292734cdf008" providerId="ADAL" clId="{D8DB0AB3-E37F-4AA6-94E6-96E0D8C02637}" dt="2021-07-14T14:56:11.014" v="8" actId="207"/>
        <pc:sldMkLst>
          <pc:docMk/>
          <pc:sldMk cId="0" sldId="258"/>
        </pc:sldMkLst>
        <pc:spChg chg="mod">
          <ac:chgData name="Chloé Quirion" userId="0eab906e-209b-49ec-a808-292734cdf008" providerId="ADAL" clId="{D8DB0AB3-E37F-4AA6-94E6-96E0D8C02637}" dt="2021-07-14T14:56:11.014" v="8" actId="207"/>
          <ac:spMkLst>
            <pc:docMk/>
            <pc:sldMk cId="0" sldId="258"/>
            <ac:spMk id="133" creationId="{00000000-0000-0000-0000-000000000000}"/>
          </ac:spMkLst>
        </pc:spChg>
      </pc:sldChg>
      <pc:sldChg chg="modSp mod">
        <pc:chgData name="Chloé Quirion" userId="0eab906e-209b-49ec-a808-292734cdf008" providerId="ADAL" clId="{D8DB0AB3-E37F-4AA6-94E6-96E0D8C02637}" dt="2021-07-14T16:03:42.414" v="139" actId="962"/>
        <pc:sldMkLst>
          <pc:docMk/>
          <pc:sldMk cId="0" sldId="259"/>
        </pc:sldMkLst>
        <pc:spChg chg="mod">
          <ac:chgData name="Chloé Quirion" userId="0eab906e-209b-49ec-a808-292734cdf008" providerId="ADAL" clId="{D8DB0AB3-E37F-4AA6-94E6-96E0D8C02637}" dt="2021-07-14T14:56:32.177" v="13" actId="403"/>
          <ac:spMkLst>
            <pc:docMk/>
            <pc:sldMk cId="0" sldId="259"/>
            <ac:spMk id="136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3:42.414" v="139" actId="962"/>
          <ac:picMkLst>
            <pc:docMk/>
            <pc:sldMk cId="0" sldId="259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D8DB0AB3-E37F-4AA6-94E6-96E0D8C02637}" dt="2021-07-14T14:56:45.172" v="15" actId="207"/>
        <pc:sldMkLst>
          <pc:docMk/>
          <pc:sldMk cId="467562893" sldId="267"/>
        </pc:sldMkLst>
        <pc:spChg chg="mod">
          <ac:chgData name="Chloé Quirion" userId="0eab906e-209b-49ec-a808-292734cdf008" providerId="ADAL" clId="{D8DB0AB3-E37F-4AA6-94E6-96E0D8C02637}" dt="2021-07-14T14:56:45.172" v="15" actId="207"/>
          <ac:spMkLst>
            <pc:docMk/>
            <pc:sldMk cId="467562893" sldId="267"/>
            <ac:spMk id="133" creationId="{00000000-0000-0000-0000-000000000000}"/>
          </ac:spMkLst>
        </pc:spChg>
      </pc:sldChg>
      <pc:sldChg chg="modSp mod">
        <pc:chgData name="Chloé Quirion" userId="0eab906e-209b-49ec-a808-292734cdf008" providerId="ADAL" clId="{D8DB0AB3-E37F-4AA6-94E6-96E0D8C02637}" dt="2021-07-14T16:03:45.635" v="140" actId="962"/>
        <pc:sldMkLst>
          <pc:docMk/>
          <pc:sldMk cId="1544965276" sldId="268"/>
        </pc:sldMkLst>
        <pc:spChg chg="mod">
          <ac:chgData name="Chloé Quirion" userId="0eab906e-209b-49ec-a808-292734cdf008" providerId="ADAL" clId="{D8DB0AB3-E37F-4AA6-94E6-96E0D8C02637}" dt="2021-07-14T14:57:56.299" v="19" actId="403"/>
          <ac:spMkLst>
            <pc:docMk/>
            <pc:sldMk cId="1544965276" sldId="268"/>
            <ac:spMk id="136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3:45.635" v="140" actId="962"/>
          <ac:picMkLst>
            <pc:docMk/>
            <pc:sldMk cId="1544965276" sldId="268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D8DB0AB3-E37F-4AA6-94E6-96E0D8C02637}" dt="2021-07-14T16:05:57.007" v="471" actId="962"/>
        <pc:sldMkLst>
          <pc:docMk/>
          <pc:sldMk cId="2779658940" sldId="269"/>
        </pc:sldMkLst>
        <pc:spChg chg="mod">
          <ac:chgData name="Chloé Quirion" userId="0eab906e-209b-49ec-a808-292734cdf008" providerId="ADAL" clId="{D8DB0AB3-E37F-4AA6-94E6-96E0D8C02637}" dt="2021-07-14T16:05:57.007" v="471" actId="962"/>
          <ac:spMkLst>
            <pc:docMk/>
            <pc:sldMk cId="2779658940" sldId="269"/>
            <ac:spMk id="2" creationId="{B2B0A388-BA69-44D0-B7AF-4DA1ADA1824E}"/>
          </ac:spMkLst>
        </pc:spChg>
        <pc:spChg chg="mod">
          <ac:chgData name="Chloé Quirion" userId="0eab906e-209b-49ec-a808-292734cdf008" providerId="ADAL" clId="{D8DB0AB3-E37F-4AA6-94E6-96E0D8C02637}" dt="2021-07-14T16:05:48.709" v="465" actId="962"/>
          <ac:spMkLst>
            <pc:docMk/>
            <pc:sldMk cId="2779658940" sldId="269"/>
            <ac:spMk id="136" creationId="{00000000-0000-0000-0000-000000000000}"/>
          </ac:spMkLst>
        </pc:spChg>
        <pc:spChg chg="mod">
          <ac:chgData name="Chloé Quirion" userId="0eab906e-209b-49ec-a808-292734cdf008" providerId="ADAL" clId="{D8DB0AB3-E37F-4AA6-94E6-96E0D8C02637}" dt="2021-07-14T16:05:52.851" v="467" actId="962"/>
          <ac:spMkLst>
            <pc:docMk/>
            <pc:sldMk cId="2779658940" sldId="269"/>
            <ac:spMk id="138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5:55.520" v="469" actId="962"/>
          <ac:picMkLst>
            <pc:docMk/>
            <pc:sldMk cId="2779658940" sldId="269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D8DB0AB3-E37F-4AA6-94E6-96E0D8C02637}" dt="2021-07-14T16:04:04.659" v="187" actId="962"/>
        <pc:sldMkLst>
          <pc:docMk/>
          <pc:sldMk cId="921717304" sldId="270"/>
        </pc:sldMkLst>
        <pc:spChg chg="mod">
          <ac:chgData name="Chloé Quirion" userId="0eab906e-209b-49ec-a808-292734cdf008" providerId="ADAL" clId="{D8DB0AB3-E37F-4AA6-94E6-96E0D8C02637}" dt="2021-07-14T14:59:31.019" v="24" actId="207"/>
          <ac:spMkLst>
            <pc:docMk/>
            <pc:sldMk cId="921717304" sldId="270"/>
            <ac:spMk id="136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4:04.659" v="187" actId="962"/>
          <ac:picMkLst>
            <pc:docMk/>
            <pc:sldMk cId="921717304" sldId="270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D8DB0AB3-E37F-4AA6-94E6-96E0D8C02637}" dt="2021-07-14T16:04:08.371" v="188" actId="962"/>
        <pc:sldMkLst>
          <pc:docMk/>
          <pc:sldMk cId="3046562421" sldId="271"/>
        </pc:sldMkLst>
        <pc:spChg chg="mod">
          <ac:chgData name="Chloé Quirion" userId="0eab906e-209b-49ec-a808-292734cdf008" providerId="ADAL" clId="{D8DB0AB3-E37F-4AA6-94E6-96E0D8C02637}" dt="2021-07-14T14:59:43.631" v="32" actId="207"/>
          <ac:spMkLst>
            <pc:docMk/>
            <pc:sldMk cId="3046562421" sldId="271"/>
            <ac:spMk id="136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4:08.371" v="188" actId="962"/>
          <ac:picMkLst>
            <pc:docMk/>
            <pc:sldMk cId="3046562421" sldId="271"/>
            <ac:picMk id="137" creationId="{00000000-0000-0000-0000-000000000000}"/>
          </ac:picMkLst>
        </pc:picChg>
      </pc:sldChg>
      <pc:sldChg chg="modSp mod delCm modNotesTx">
        <pc:chgData name="Chloé Quirion" userId="0eab906e-209b-49ec-a808-292734cdf008" providerId="ADAL" clId="{D8DB0AB3-E37F-4AA6-94E6-96E0D8C02637}" dt="2021-07-14T16:04:13.510" v="189" actId="962"/>
        <pc:sldMkLst>
          <pc:docMk/>
          <pc:sldMk cId="1246211326" sldId="272"/>
        </pc:sldMkLst>
        <pc:spChg chg="mod">
          <ac:chgData name="Chloé Quirion" userId="0eab906e-209b-49ec-a808-292734cdf008" providerId="ADAL" clId="{D8DB0AB3-E37F-4AA6-94E6-96E0D8C02637}" dt="2021-07-14T15:58:30.919" v="108" actId="14100"/>
          <ac:spMkLst>
            <pc:docMk/>
            <pc:sldMk cId="1246211326" sldId="272"/>
            <ac:spMk id="131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4:13.510" v="189" actId="962"/>
          <ac:picMkLst>
            <pc:docMk/>
            <pc:sldMk cId="1246211326" sldId="272"/>
            <ac:picMk id="130" creationId="{00000000-0000-0000-0000-000000000000}"/>
          </ac:picMkLst>
        </pc:picChg>
      </pc:sldChg>
      <pc:sldChg chg="modSp mod delCm">
        <pc:chgData name="Chloé Quirion" userId="0eab906e-209b-49ec-a808-292734cdf008" providerId="ADAL" clId="{D8DB0AB3-E37F-4AA6-94E6-96E0D8C02637}" dt="2021-07-14T16:08:53.294" v="586" actId="207"/>
        <pc:sldMkLst>
          <pc:docMk/>
          <pc:sldMk cId="2898687092" sldId="273"/>
        </pc:sldMkLst>
        <pc:spChg chg="mod">
          <ac:chgData name="Chloé Quirion" userId="0eab906e-209b-49ec-a808-292734cdf008" providerId="ADAL" clId="{D8DB0AB3-E37F-4AA6-94E6-96E0D8C02637}" dt="2021-07-14T16:08:53.294" v="586" actId="207"/>
          <ac:spMkLst>
            <pc:docMk/>
            <pc:sldMk cId="2898687092" sldId="273"/>
            <ac:spMk id="136" creationId="{00000000-0000-0000-0000-000000000000}"/>
          </ac:spMkLst>
        </pc:spChg>
        <pc:spChg chg="mod">
          <ac:chgData name="Chloé Quirion" userId="0eab906e-209b-49ec-a808-292734cdf008" providerId="ADAL" clId="{D8DB0AB3-E37F-4AA6-94E6-96E0D8C02637}" dt="2021-07-14T15:58:49.689" v="112" actId="20577"/>
          <ac:spMkLst>
            <pc:docMk/>
            <pc:sldMk cId="2898687092" sldId="273"/>
            <ac:spMk id="138" creationId="{00000000-0000-0000-0000-000000000000}"/>
          </ac:spMkLst>
        </pc:spChg>
      </pc:sldChg>
      <pc:sldChg chg="modSp mod">
        <pc:chgData name="Chloé Quirion" userId="0eab906e-209b-49ec-a808-292734cdf008" providerId="ADAL" clId="{D8DB0AB3-E37F-4AA6-94E6-96E0D8C02637}" dt="2021-07-14T16:04:38.130" v="319" actId="962"/>
        <pc:sldMkLst>
          <pc:docMk/>
          <pc:sldMk cId="984374275" sldId="276"/>
        </pc:sldMkLst>
        <pc:picChg chg="mod">
          <ac:chgData name="Chloé Quirion" userId="0eab906e-209b-49ec-a808-292734cdf008" providerId="ADAL" clId="{D8DB0AB3-E37F-4AA6-94E6-96E0D8C02637}" dt="2021-07-14T16:04:38.130" v="319" actId="962"/>
          <ac:picMkLst>
            <pc:docMk/>
            <pc:sldMk cId="984374275" sldId="276"/>
            <ac:picMk id="130" creationId="{00000000-0000-0000-0000-000000000000}"/>
          </ac:picMkLst>
        </pc:picChg>
      </pc:sldChg>
      <pc:sldChg chg="modSp mod">
        <pc:chgData name="Chloé Quirion" userId="0eab906e-209b-49ec-a808-292734cdf008" providerId="ADAL" clId="{D8DB0AB3-E37F-4AA6-94E6-96E0D8C02637}" dt="2021-07-14T16:05:20.899" v="459" actId="962"/>
        <pc:sldMkLst>
          <pc:docMk/>
          <pc:sldMk cId="2008366276" sldId="277"/>
        </pc:sldMkLst>
        <pc:spChg chg="mod">
          <ac:chgData name="Chloé Quirion" userId="0eab906e-209b-49ec-a808-292734cdf008" providerId="ADAL" clId="{D8DB0AB3-E37F-4AA6-94E6-96E0D8C02637}" dt="2021-07-14T16:00:03.749" v="123" actId="207"/>
          <ac:spMkLst>
            <pc:docMk/>
            <pc:sldMk cId="2008366276" sldId="277"/>
            <ac:spMk id="5" creationId="{565E763A-A42A-465E-92D1-B2C4F60FC88E}"/>
          </ac:spMkLst>
        </pc:spChg>
        <pc:picChg chg="mod">
          <ac:chgData name="Chloé Quirion" userId="0eab906e-209b-49ec-a808-292734cdf008" providerId="ADAL" clId="{D8DB0AB3-E37F-4AA6-94E6-96E0D8C02637}" dt="2021-07-14T16:05:20.899" v="459" actId="962"/>
          <ac:picMkLst>
            <pc:docMk/>
            <pc:sldMk cId="2008366276" sldId="277"/>
            <ac:picMk id="130" creationId="{00000000-0000-0000-0000-000000000000}"/>
          </ac:picMkLst>
        </pc:picChg>
      </pc:sldChg>
      <pc:sldChg chg="addSp modSp mod">
        <pc:chgData name="Chloé Quirion" userId="0eab906e-209b-49ec-a808-292734cdf008" providerId="ADAL" clId="{D8DB0AB3-E37F-4AA6-94E6-96E0D8C02637}" dt="2021-07-14T16:09:38.949" v="604" actId="962"/>
        <pc:sldMkLst>
          <pc:docMk/>
          <pc:sldMk cId="639682703" sldId="278"/>
        </pc:sldMkLst>
        <pc:spChg chg="add mod">
          <ac:chgData name="Chloé Quirion" userId="0eab906e-209b-49ec-a808-292734cdf008" providerId="ADAL" clId="{D8DB0AB3-E37F-4AA6-94E6-96E0D8C02637}" dt="2021-07-14T16:00:54.886" v="127" actId="1076"/>
          <ac:spMkLst>
            <pc:docMk/>
            <pc:sldMk cId="639682703" sldId="278"/>
            <ac:spMk id="5" creationId="{A695445B-8981-4158-BDE6-584D729C640C}"/>
          </ac:spMkLst>
        </pc:spChg>
        <pc:spChg chg="mod">
          <ac:chgData name="Chloé Quirion" userId="0eab906e-209b-49ec-a808-292734cdf008" providerId="ADAL" clId="{D8DB0AB3-E37F-4AA6-94E6-96E0D8C02637}" dt="2021-07-14T16:06:57.772" v="494" actId="20577"/>
          <ac:spMkLst>
            <pc:docMk/>
            <pc:sldMk cId="639682703" sldId="278"/>
            <ac:spMk id="136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9:38.949" v="604" actId="962"/>
          <ac:picMkLst>
            <pc:docMk/>
            <pc:sldMk cId="639682703" sldId="278"/>
            <ac:picMk id="3" creationId="{5DBF43CA-B0BF-4E7B-8EA2-90CF5C01EB9C}"/>
          </ac:picMkLst>
        </pc:picChg>
      </pc:sldChg>
      <pc:sldChg chg="modSp mod">
        <pc:chgData name="Chloé Quirion" userId="0eab906e-209b-49ec-a808-292734cdf008" providerId="ADAL" clId="{D8DB0AB3-E37F-4AA6-94E6-96E0D8C02637}" dt="2021-07-14T15:05:19.719" v="73" actId="207"/>
        <pc:sldMkLst>
          <pc:docMk/>
          <pc:sldMk cId="3625968365" sldId="280"/>
        </pc:sldMkLst>
        <pc:spChg chg="mod">
          <ac:chgData name="Chloé Quirion" userId="0eab906e-209b-49ec-a808-292734cdf008" providerId="ADAL" clId="{D8DB0AB3-E37F-4AA6-94E6-96E0D8C02637}" dt="2021-07-14T15:05:19.719" v="73" actId="207"/>
          <ac:spMkLst>
            <pc:docMk/>
            <pc:sldMk cId="3625968365" sldId="280"/>
            <ac:spMk id="136" creationId="{00000000-0000-0000-0000-000000000000}"/>
          </ac:spMkLst>
        </pc:spChg>
      </pc:sldChg>
      <pc:sldChg chg="modSp mod delCm">
        <pc:chgData name="Chloé Quirion" userId="0eab906e-209b-49ec-a808-292734cdf008" providerId="ADAL" clId="{D8DB0AB3-E37F-4AA6-94E6-96E0D8C02637}" dt="2021-07-14T16:02:42.315" v="136" actId="1592"/>
        <pc:sldMkLst>
          <pc:docMk/>
          <pc:sldMk cId="243301861" sldId="281"/>
        </pc:sldMkLst>
        <pc:spChg chg="mod">
          <ac:chgData name="Chloé Quirion" userId="0eab906e-209b-49ec-a808-292734cdf008" providerId="ADAL" clId="{D8DB0AB3-E37F-4AA6-94E6-96E0D8C02637}" dt="2021-07-14T15:05:09.313" v="65" actId="207"/>
          <ac:spMkLst>
            <pc:docMk/>
            <pc:sldMk cId="243301861" sldId="281"/>
            <ac:spMk id="136" creationId="{00000000-0000-0000-0000-000000000000}"/>
          </ac:spMkLst>
        </pc:spChg>
      </pc:sldChg>
      <pc:sldChg chg="modSp mod delCm">
        <pc:chgData name="Chloé Quirion" userId="0eab906e-209b-49ec-a808-292734cdf008" providerId="ADAL" clId="{D8DB0AB3-E37F-4AA6-94E6-96E0D8C02637}" dt="2021-07-14T16:08:01.286" v="561" actId="20577"/>
        <pc:sldMkLst>
          <pc:docMk/>
          <pc:sldMk cId="1695164908" sldId="282"/>
        </pc:sldMkLst>
        <pc:spChg chg="mod">
          <ac:chgData name="Chloé Quirion" userId="0eab906e-209b-49ec-a808-292734cdf008" providerId="ADAL" clId="{D8DB0AB3-E37F-4AA6-94E6-96E0D8C02637}" dt="2021-07-14T16:08:01.286" v="561" actId="20577"/>
          <ac:spMkLst>
            <pc:docMk/>
            <pc:sldMk cId="1695164908" sldId="282"/>
            <ac:spMk id="136" creationId="{00000000-0000-0000-0000-000000000000}"/>
          </ac:spMkLst>
        </pc:spChg>
        <pc:spChg chg="mod">
          <ac:chgData name="Chloé Quirion" userId="0eab906e-209b-49ec-a808-292734cdf008" providerId="ADAL" clId="{D8DB0AB3-E37F-4AA6-94E6-96E0D8C02637}" dt="2021-07-14T15:04:29.328" v="55" actId="20577"/>
          <ac:spMkLst>
            <pc:docMk/>
            <pc:sldMk cId="1695164908" sldId="282"/>
            <ac:spMk id="138" creationId="{00000000-0000-0000-0000-000000000000}"/>
          </ac:spMkLst>
        </pc:spChg>
      </pc:sldChg>
      <pc:sldChg chg="addSp modSp mod delCm">
        <pc:chgData name="Chloé Quirion" userId="0eab906e-209b-49ec-a808-292734cdf008" providerId="ADAL" clId="{D8DB0AB3-E37F-4AA6-94E6-96E0D8C02637}" dt="2021-07-14T16:09:25.614" v="598" actId="962"/>
        <pc:sldMkLst>
          <pc:docMk/>
          <pc:sldMk cId="141914827" sldId="283"/>
        </pc:sldMkLst>
        <pc:spChg chg="add mod">
          <ac:chgData name="Chloé Quirion" userId="0eab906e-209b-49ec-a808-292734cdf008" providerId="ADAL" clId="{D8DB0AB3-E37F-4AA6-94E6-96E0D8C02637}" dt="2021-07-14T16:09:12.001" v="588" actId="962"/>
          <ac:spMkLst>
            <pc:docMk/>
            <pc:sldMk cId="141914827" sldId="283"/>
            <ac:spMk id="6" creationId="{BCDFAE5F-5ED0-4D1C-86EC-AB6CCF4F1D45}"/>
          </ac:spMkLst>
        </pc:spChg>
        <pc:spChg chg="mod">
          <ac:chgData name="Chloé Quirion" userId="0eab906e-209b-49ec-a808-292734cdf008" providerId="ADAL" clId="{D8DB0AB3-E37F-4AA6-94E6-96E0D8C02637}" dt="2021-07-14T16:07:44.849" v="538" actId="20577"/>
          <ac:spMkLst>
            <pc:docMk/>
            <pc:sldMk cId="141914827" sldId="283"/>
            <ac:spMk id="136" creationId="{00000000-0000-0000-0000-000000000000}"/>
          </ac:spMkLst>
        </pc:spChg>
        <pc:spChg chg="mod">
          <ac:chgData name="Chloé Quirion" userId="0eab906e-209b-49ec-a808-292734cdf008" providerId="ADAL" clId="{D8DB0AB3-E37F-4AA6-94E6-96E0D8C02637}" dt="2021-07-14T16:02:02.081" v="135" actId="20577"/>
          <ac:spMkLst>
            <pc:docMk/>
            <pc:sldMk cId="141914827" sldId="283"/>
            <ac:spMk id="138" creationId="{00000000-0000-0000-0000-000000000000}"/>
          </ac:spMkLst>
        </pc:spChg>
        <pc:picChg chg="mod">
          <ac:chgData name="Chloé Quirion" userId="0eab906e-209b-49ec-a808-292734cdf008" providerId="ADAL" clId="{D8DB0AB3-E37F-4AA6-94E6-96E0D8C02637}" dt="2021-07-14T16:09:25.614" v="598" actId="962"/>
          <ac:picMkLst>
            <pc:docMk/>
            <pc:sldMk cId="141914827" sldId="283"/>
            <ac:picMk id="3" creationId="{1BC2AC52-AA45-4C85-A4A0-7B2DFE4BDDAA}"/>
          </ac:picMkLst>
        </pc:picChg>
      </pc:sldChg>
      <pc:sldChg chg="modSp mod delCm">
        <pc:chgData name="Chloé Quirion" userId="0eab906e-209b-49ec-a808-292734cdf008" providerId="ADAL" clId="{D8DB0AB3-E37F-4AA6-94E6-96E0D8C02637}" dt="2021-07-14T15:05:38.271" v="83" actId="1592"/>
        <pc:sldMkLst>
          <pc:docMk/>
          <pc:sldMk cId="1791600262" sldId="284"/>
        </pc:sldMkLst>
        <pc:spChg chg="mod">
          <ac:chgData name="Chloé Quirion" userId="0eab906e-209b-49ec-a808-292734cdf008" providerId="ADAL" clId="{D8DB0AB3-E37F-4AA6-94E6-96E0D8C02637}" dt="2021-07-14T15:05:30.804" v="81" actId="207"/>
          <ac:spMkLst>
            <pc:docMk/>
            <pc:sldMk cId="1791600262" sldId="284"/>
            <ac:spMk id="136" creationId="{00000000-0000-0000-0000-000000000000}"/>
          </ac:spMkLst>
        </pc:spChg>
        <pc:spChg chg="mod">
          <ac:chgData name="Chloé Quirion" userId="0eab906e-209b-49ec-a808-292734cdf008" providerId="ADAL" clId="{D8DB0AB3-E37F-4AA6-94E6-96E0D8C02637}" dt="2021-07-14T15:05:35.661" v="82" actId="20577"/>
          <ac:spMkLst>
            <pc:docMk/>
            <pc:sldMk cId="1791600262" sldId="284"/>
            <ac:spMk id="138" creationId="{00000000-0000-0000-0000-000000000000}"/>
          </ac:spMkLst>
        </pc:spChg>
      </pc:sldChg>
      <pc:sldChg chg="modSp mod">
        <pc:chgData name="Chloé Quirion" userId="0eab906e-209b-49ec-a808-292734cdf008" providerId="ADAL" clId="{D8DB0AB3-E37F-4AA6-94E6-96E0D8C02637}" dt="2021-07-14T16:08:13.880" v="584" actId="20577"/>
        <pc:sldMkLst>
          <pc:docMk/>
          <pc:sldMk cId="2572457102" sldId="285"/>
        </pc:sldMkLst>
        <pc:spChg chg="mod">
          <ac:chgData name="Chloé Quirion" userId="0eab906e-209b-49ec-a808-292734cdf008" providerId="ADAL" clId="{D8DB0AB3-E37F-4AA6-94E6-96E0D8C02637}" dt="2021-07-14T16:08:13.880" v="584" actId="20577"/>
          <ac:spMkLst>
            <pc:docMk/>
            <pc:sldMk cId="2572457102" sldId="285"/>
            <ac:spMk id="136" creationId="{00000000-0000-0000-0000-000000000000}"/>
          </ac:spMkLst>
        </pc:spChg>
      </pc:sldChg>
    </pc:docChg>
  </pc:docChgLst>
  <pc:docChgLst>
    <pc:chgData name="Liliana Mora" userId="a8981d05-acca-45e4-a4f4-c8c206410fd4" providerId="ADAL" clId="{330283D6-F428-4B8B-B125-8BEA2CBDEF1D}"/>
    <pc:docChg chg="undo custSel addSld modSld">
      <pc:chgData name="Liliana Mora" userId="a8981d05-acca-45e4-a4f4-c8c206410fd4" providerId="ADAL" clId="{330283D6-F428-4B8B-B125-8BEA2CBDEF1D}" dt="2021-06-03T14:28:12.223" v="398" actId="404"/>
      <pc:docMkLst>
        <pc:docMk/>
      </pc:docMkLst>
      <pc:sldChg chg="modSp mod">
        <pc:chgData name="Liliana Mora" userId="a8981d05-acca-45e4-a4f4-c8c206410fd4" providerId="ADAL" clId="{330283D6-F428-4B8B-B125-8BEA2CBDEF1D}" dt="2021-06-03T14:28:12.223" v="398" actId="404"/>
        <pc:sldMkLst>
          <pc:docMk/>
          <pc:sldMk cId="0" sldId="256"/>
        </pc:sldMkLst>
        <pc:spChg chg="mod">
          <ac:chgData name="Liliana Mora" userId="a8981d05-acca-45e4-a4f4-c8c206410fd4" providerId="ADAL" clId="{330283D6-F428-4B8B-B125-8BEA2CBDEF1D}" dt="2021-06-03T14:28:12.223" v="398" actId="404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Liliana Mora" userId="a8981d05-acca-45e4-a4f4-c8c206410fd4" providerId="ADAL" clId="{330283D6-F428-4B8B-B125-8BEA2CBDEF1D}" dt="2021-05-31T18:49:26.495" v="5" actId="20577"/>
        <pc:sldMkLst>
          <pc:docMk/>
          <pc:sldMk cId="0" sldId="257"/>
        </pc:sldMkLst>
        <pc:spChg chg="mod">
          <ac:chgData name="Liliana Mora" userId="a8981d05-acca-45e4-a4f4-c8c206410fd4" providerId="ADAL" clId="{330283D6-F428-4B8B-B125-8BEA2CBDEF1D}" dt="2021-05-31T18:49:26.495" v="5" actId="20577"/>
          <ac:spMkLst>
            <pc:docMk/>
            <pc:sldMk cId="0" sldId="257"/>
            <ac:spMk id="131" creationId="{00000000-0000-0000-0000-000000000000}"/>
          </ac:spMkLst>
        </pc:spChg>
      </pc:sldChg>
      <pc:sldChg chg="addSp delSp modSp mod chgLayout">
        <pc:chgData name="Liliana Mora" userId="a8981d05-acca-45e4-a4f4-c8c206410fd4" providerId="ADAL" clId="{330283D6-F428-4B8B-B125-8BEA2CBDEF1D}" dt="2021-06-01T18:35:01.922" v="372" actId="700"/>
        <pc:sldMkLst>
          <pc:docMk/>
          <pc:sldMk cId="0" sldId="258"/>
        </pc:sldMkLst>
        <pc:spChg chg="add del 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2" creationId="{97229A1E-1FD6-414B-AB2B-BF90A508F3A5}"/>
          </ac:spMkLst>
        </pc:spChg>
        <pc:spChg chg="add 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3" creationId="{8A1551FE-FB32-4B29-92C6-25C7F8BFC293}"/>
          </ac:spMkLst>
        </pc:spChg>
        <pc:spChg chg="mod ord">
          <ac:chgData name="Liliana Mora" userId="a8981d05-acca-45e4-a4f4-c8c206410fd4" providerId="ADAL" clId="{330283D6-F428-4B8B-B125-8BEA2CBDEF1D}" dt="2021-06-01T18:35:01.922" v="372" actId="700"/>
          <ac:spMkLst>
            <pc:docMk/>
            <pc:sldMk cId="0" sldId="258"/>
            <ac:spMk id="133" creationId="{00000000-0000-0000-0000-000000000000}"/>
          </ac:spMkLst>
        </pc:spChg>
        <pc:spChg chg="del mod">
          <ac:chgData name="Liliana Mora" userId="a8981d05-acca-45e4-a4f4-c8c206410fd4" providerId="ADAL" clId="{330283D6-F428-4B8B-B125-8BEA2CBDEF1D}" dt="2021-06-01T18:34:53.082" v="370" actId="700"/>
          <ac:spMkLst>
            <pc:docMk/>
            <pc:sldMk cId="0" sldId="258"/>
            <ac:spMk id="134" creationId="{00000000-0000-0000-0000-000000000000}"/>
          </ac:spMkLst>
        </pc:spChg>
      </pc:sldChg>
      <pc:sldChg chg="delSp modSp mod">
        <pc:chgData name="Liliana Mora" userId="a8981d05-acca-45e4-a4f4-c8c206410fd4" providerId="ADAL" clId="{330283D6-F428-4B8B-B125-8BEA2CBDEF1D}" dt="2021-06-01T18:33:48.771" v="349" actId="20577"/>
        <pc:sldMkLst>
          <pc:docMk/>
          <pc:sldMk cId="0" sldId="266"/>
        </pc:sldMkLst>
        <pc:spChg chg="mod">
          <ac:chgData name="Liliana Mora" userId="a8981d05-acca-45e4-a4f4-c8c206410fd4" providerId="ADAL" clId="{330283D6-F428-4B8B-B125-8BEA2CBDEF1D}" dt="2021-06-01T18:33:48.771" v="349" actId="20577"/>
          <ac:spMkLst>
            <pc:docMk/>
            <pc:sldMk cId="0" sldId="266"/>
            <ac:spMk id="6" creationId="{ECF5B9B6-0327-4C65-BF03-53A6BB0E7606}"/>
          </ac:spMkLst>
        </pc:spChg>
        <pc:picChg chg="del">
          <ac:chgData name="Liliana Mora" userId="a8981d05-acca-45e4-a4f4-c8c206410fd4" providerId="ADAL" clId="{330283D6-F428-4B8B-B125-8BEA2CBDEF1D}" dt="2021-05-31T18:48:59.016" v="1" actId="478"/>
          <ac:picMkLst>
            <pc:docMk/>
            <pc:sldMk cId="0" sldId="266"/>
            <ac:picMk id="7" creationId="{FF911AB5-9CBD-4A8B-B925-CB4D2D45070F}"/>
          </ac:picMkLst>
        </pc:picChg>
        <pc:picChg chg="mod">
          <ac:chgData name="Liliana Mora" userId="a8981d05-acca-45e4-a4f4-c8c206410fd4" providerId="ADAL" clId="{330283D6-F428-4B8B-B125-8BEA2CBDEF1D}" dt="2021-05-31T18:49:01.084" v="2" actId="1076"/>
          <ac:picMkLst>
            <pc:docMk/>
            <pc:sldMk cId="0" sldId="266"/>
            <ac:picMk id="8" creationId="{4362B527-6AFB-433A-98CC-7F8D6743C203}"/>
          </ac:picMkLst>
        </pc:picChg>
      </pc:sldChg>
      <pc:sldChg chg="modSp new mod">
        <pc:chgData name="Liliana Mora" userId="a8981d05-acca-45e4-a4f4-c8c206410fd4" providerId="ADAL" clId="{330283D6-F428-4B8B-B125-8BEA2CBDEF1D}" dt="2021-06-01T19:29:02.096" v="382" actId="20577"/>
        <pc:sldMkLst>
          <pc:docMk/>
          <pc:sldMk cId="361084650" sldId="267"/>
        </pc:sldMkLst>
        <pc:spChg chg="mod">
          <ac:chgData name="Liliana Mora" userId="a8981d05-acca-45e4-a4f4-c8c206410fd4" providerId="ADAL" clId="{330283D6-F428-4B8B-B125-8BEA2CBDEF1D}" dt="2021-06-01T19:29:02.096" v="382" actId="20577"/>
          <ac:spMkLst>
            <pc:docMk/>
            <pc:sldMk cId="361084650" sldId="267"/>
            <ac:spMk id="2" creationId="{0E01C784-DEC5-4C53-AA16-5E0BB05C8B89}"/>
          </ac:spMkLst>
        </pc:spChg>
      </pc:sldChg>
    </pc:docChg>
  </pc:docChgLst>
  <pc:docChgLst>
    <pc:chgData name="Chloé Quirion" userId="0eab906e-209b-49ec-a808-292734cdf008" providerId="ADAL" clId="{948E1912-0AE2-4EBE-A514-926C0A6F34F1}"/>
    <pc:docChg chg="custSel addSld delSld modSld sldOrd">
      <pc:chgData name="Chloé Quirion" userId="0eab906e-209b-49ec-a808-292734cdf008" providerId="ADAL" clId="{948E1912-0AE2-4EBE-A514-926C0A6F34F1}" dt="2021-07-07T17:20:01.833" v="1352" actId="1076"/>
      <pc:docMkLst>
        <pc:docMk/>
      </pc:docMkLst>
      <pc:sldChg chg="modSp mod">
        <pc:chgData name="Chloé Quirion" userId="0eab906e-209b-49ec-a808-292734cdf008" providerId="ADAL" clId="{948E1912-0AE2-4EBE-A514-926C0A6F34F1}" dt="2021-07-07T15:30:11.322" v="40" actId="255"/>
        <pc:sldMkLst>
          <pc:docMk/>
          <pc:sldMk cId="0" sldId="256"/>
        </pc:sldMkLst>
        <pc:spChg chg="mod">
          <ac:chgData name="Chloé Quirion" userId="0eab906e-209b-49ec-a808-292734cdf008" providerId="ADAL" clId="{948E1912-0AE2-4EBE-A514-926C0A6F34F1}" dt="2021-07-07T15:30:11.322" v="40" actId="255"/>
          <ac:spMkLst>
            <pc:docMk/>
            <pc:sldMk cId="0" sldId="256"/>
            <ac:spMk id="127" creationId="{00000000-0000-0000-0000-000000000000}"/>
          </ac:spMkLst>
        </pc:spChg>
      </pc:sldChg>
      <pc:sldChg chg="modSp mod">
        <pc:chgData name="Chloé Quirion" userId="0eab906e-209b-49ec-a808-292734cdf008" providerId="ADAL" clId="{948E1912-0AE2-4EBE-A514-926C0A6F34F1}" dt="2021-07-07T15:33:05.184" v="62" actId="1076"/>
        <pc:sldMkLst>
          <pc:docMk/>
          <pc:sldMk cId="0" sldId="257"/>
        </pc:sldMkLst>
        <pc:spChg chg="mod">
          <ac:chgData name="Chloé Quirion" userId="0eab906e-209b-49ec-a808-292734cdf008" providerId="ADAL" clId="{948E1912-0AE2-4EBE-A514-926C0A6F34F1}" dt="2021-07-07T15:33:05.184" v="62" actId="1076"/>
          <ac:spMkLst>
            <pc:docMk/>
            <pc:sldMk cId="0" sldId="257"/>
            <ac:spMk id="131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5:33:00.451" v="61" actId="14100"/>
          <ac:picMkLst>
            <pc:docMk/>
            <pc:sldMk cId="0" sldId="257"/>
            <ac:picMk id="130" creationId="{00000000-0000-0000-0000-000000000000}"/>
          </ac:picMkLst>
        </pc:picChg>
      </pc:sldChg>
      <pc:sldChg chg="modSp mod">
        <pc:chgData name="Chloé Quirion" userId="0eab906e-209b-49ec-a808-292734cdf008" providerId="ADAL" clId="{948E1912-0AE2-4EBE-A514-926C0A6F34F1}" dt="2021-07-07T16:55:18.407" v="1016" actId="20577"/>
        <pc:sldMkLst>
          <pc:docMk/>
          <pc:sldMk cId="0" sldId="258"/>
        </pc:sldMkLst>
        <pc:spChg chg="mod">
          <ac:chgData name="Chloé Quirion" userId="0eab906e-209b-49ec-a808-292734cdf008" providerId="ADAL" clId="{948E1912-0AE2-4EBE-A514-926C0A6F34F1}" dt="2021-07-07T16:55:18.407" v="1016" actId="20577"/>
          <ac:spMkLst>
            <pc:docMk/>
            <pc:sldMk cId="0" sldId="258"/>
            <ac:spMk id="3" creationId="{8A1551FE-FB32-4B29-92C6-25C7F8BFC293}"/>
          </ac:spMkLst>
        </pc:spChg>
        <pc:spChg chg="mod">
          <ac:chgData name="Chloé Quirion" userId="0eab906e-209b-49ec-a808-292734cdf008" providerId="ADAL" clId="{948E1912-0AE2-4EBE-A514-926C0A6F34F1}" dt="2021-07-07T15:37:20.741" v="249" actId="20577"/>
          <ac:spMkLst>
            <pc:docMk/>
            <pc:sldMk cId="0" sldId="258"/>
            <ac:spMk id="133" creationId="{00000000-0000-0000-0000-000000000000}"/>
          </ac:spMkLst>
        </pc:spChg>
      </pc:sldChg>
      <pc:sldChg chg="modSp mod ord">
        <pc:chgData name="Chloé Quirion" userId="0eab906e-209b-49ec-a808-292734cdf008" providerId="ADAL" clId="{948E1912-0AE2-4EBE-A514-926C0A6F34F1}" dt="2021-07-07T15:54:36.983" v="615" actId="18131"/>
        <pc:sldMkLst>
          <pc:docMk/>
          <pc:sldMk cId="0" sldId="259"/>
        </pc:sldMkLst>
        <pc:spChg chg="mod">
          <ac:chgData name="Chloé Quirion" userId="0eab906e-209b-49ec-a808-292734cdf008" providerId="ADAL" clId="{948E1912-0AE2-4EBE-A514-926C0A6F34F1}" dt="2021-07-07T15:34:05.752" v="161" actId="255"/>
          <ac:spMkLst>
            <pc:docMk/>
            <pc:sldMk cId="0" sldId="259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5:35:10.753" v="169" actId="113"/>
          <ac:spMkLst>
            <pc:docMk/>
            <pc:sldMk cId="0" sldId="259"/>
            <ac:spMk id="138" creationId="{00000000-0000-0000-0000-000000000000}"/>
          </ac:spMkLst>
        </pc:spChg>
        <pc:picChg chg="mod modCrop">
          <ac:chgData name="Chloé Quirion" userId="0eab906e-209b-49ec-a808-292734cdf008" providerId="ADAL" clId="{948E1912-0AE2-4EBE-A514-926C0A6F34F1}" dt="2021-07-07T15:54:36.983" v="615" actId="18131"/>
          <ac:picMkLst>
            <pc:docMk/>
            <pc:sldMk cId="0" sldId="259"/>
            <ac:picMk id="137" creationId="{00000000-0000-0000-0000-000000000000}"/>
          </ac:picMkLst>
        </pc:picChg>
      </pc:sldChg>
      <pc:sldChg chg="del">
        <pc:chgData name="Chloé Quirion" userId="0eab906e-209b-49ec-a808-292734cdf008" providerId="ADAL" clId="{948E1912-0AE2-4EBE-A514-926C0A6F34F1}" dt="2021-07-07T17:04:51.787" v="1219" actId="2696"/>
        <pc:sldMkLst>
          <pc:docMk/>
          <pc:sldMk cId="0" sldId="260"/>
        </pc:sldMkLst>
      </pc:sldChg>
      <pc:sldChg chg="del ord">
        <pc:chgData name="Chloé Quirion" userId="0eab906e-209b-49ec-a808-292734cdf008" providerId="ADAL" clId="{948E1912-0AE2-4EBE-A514-926C0A6F34F1}" dt="2021-07-07T17:04:49.369" v="1218" actId="2696"/>
        <pc:sldMkLst>
          <pc:docMk/>
          <pc:sldMk cId="0" sldId="261"/>
        </pc:sldMkLst>
      </pc:sldChg>
      <pc:sldChg chg="del">
        <pc:chgData name="Chloé Quirion" userId="0eab906e-209b-49ec-a808-292734cdf008" providerId="ADAL" clId="{948E1912-0AE2-4EBE-A514-926C0A6F34F1}" dt="2021-07-07T17:04:57.757" v="1221" actId="2696"/>
        <pc:sldMkLst>
          <pc:docMk/>
          <pc:sldMk cId="0" sldId="262"/>
        </pc:sldMkLst>
      </pc:sldChg>
      <pc:sldChg chg="del">
        <pc:chgData name="Chloé Quirion" userId="0eab906e-209b-49ec-a808-292734cdf008" providerId="ADAL" clId="{948E1912-0AE2-4EBE-A514-926C0A6F34F1}" dt="2021-07-07T17:04:56.040" v="1220" actId="2696"/>
        <pc:sldMkLst>
          <pc:docMk/>
          <pc:sldMk cId="0" sldId="263"/>
        </pc:sldMkLst>
      </pc:sldChg>
      <pc:sldChg chg="del">
        <pc:chgData name="Chloé Quirion" userId="0eab906e-209b-49ec-a808-292734cdf008" providerId="ADAL" clId="{948E1912-0AE2-4EBE-A514-926C0A6F34F1}" dt="2021-07-07T17:05:00.151" v="1222" actId="2696"/>
        <pc:sldMkLst>
          <pc:docMk/>
          <pc:sldMk cId="0" sldId="264"/>
        </pc:sldMkLst>
      </pc:sldChg>
      <pc:sldChg chg="del">
        <pc:chgData name="Chloé Quirion" userId="0eab906e-209b-49ec-a808-292734cdf008" providerId="ADAL" clId="{948E1912-0AE2-4EBE-A514-926C0A6F34F1}" dt="2021-07-07T17:05:02.430" v="1223" actId="2696"/>
        <pc:sldMkLst>
          <pc:docMk/>
          <pc:sldMk cId="0" sldId="265"/>
        </pc:sldMkLst>
      </pc:sldChg>
      <pc:sldChg chg="del">
        <pc:chgData name="Chloé Quirion" userId="0eab906e-209b-49ec-a808-292734cdf008" providerId="ADAL" clId="{948E1912-0AE2-4EBE-A514-926C0A6F34F1}" dt="2021-07-07T15:35:23.912" v="170" actId="2696"/>
        <pc:sldMkLst>
          <pc:docMk/>
          <pc:sldMk cId="361084650" sldId="267"/>
        </pc:sldMkLst>
      </pc:sldChg>
      <pc:sldChg chg="modSp add mod">
        <pc:chgData name="Chloé Quirion" userId="0eab906e-209b-49ec-a808-292734cdf008" providerId="ADAL" clId="{948E1912-0AE2-4EBE-A514-926C0A6F34F1}" dt="2021-07-07T16:56:38.241" v="1036" actId="20577"/>
        <pc:sldMkLst>
          <pc:docMk/>
          <pc:sldMk cId="467562893" sldId="267"/>
        </pc:sldMkLst>
        <pc:spChg chg="mod">
          <ac:chgData name="Chloé Quirion" userId="0eab906e-209b-49ec-a808-292734cdf008" providerId="ADAL" clId="{948E1912-0AE2-4EBE-A514-926C0A6F34F1}" dt="2021-07-07T16:56:38.241" v="1036" actId="20577"/>
          <ac:spMkLst>
            <pc:docMk/>
            <pc:sldMk cId="467562893" sldId="267"/>
            <ac:spMk id="3" creationId="{8A1551FE-FB32-4B29-92C6-25C7F8BFC293}"/>
          </ac:spMkLst>
        </pc:spChg>
        <pc:spChg chg="mod">
          <ac:chgData name="Chloé Quirion" userId="0eab906e-209b-49ec-a808-292734cdf008" providerId="ADAL" clId="{948E1912-0AE2-4EBE-A514-926C0A6F34F1}" dt="2021-07-07T15:40:11.220" v="340" actId="5793"/>
          <ac:spMkLst>
            <pc:docMk/>
            <pc:sldMk cId="467562893" sldId="267"/>
            <ac:spMk id="133" creationId="{00000000-0000-0000-0000-000000000000}"/>
          </ac:spMkLst>
        </pc:spChg>
      </pc:sldChg>
      <pc:sldChg chg="modSp add mod">
        <pc:chgData name="Chloé Quirion" userId="0eab906e-209b-49ec-a808-292734cdf008" providerId="ADAL" clId="{948E1912-0AE2-4EBE-A514-926C0A6F34F1}" dt="2021-07-07T15:44:50.166" v="494" actId="113"/>
        <pc:sldMkLst>
          <pc:docMk/>
          <pc:sldMk cId="1544965276" sldId="268"/>
        </pc:sldMkLst>
        <pc:spChg chg="mod">
          <ac:chgData name="Chloé Quirion" userId="0eab906e-209b-49ec-a808-292734cdf008" providerId="ADAL" clId="{948E1912-0AE2-4EBE-A514-926C0A6F34F1}" dt="2021-07-07T15:44:10.267" v="472" actId="14100"/>
          <ac:spMkLst>
            <pc:docMk/>
            <pc:sldMk cId="1544965276" sldId="268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5:44:50.166" v="494" actId="113"/>
          <ac:spMkLst>
            <pc:docMk/>
            <pc:sldMk cId="1544965276" sldId="268"/>
            <ac:spMk id="138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5:43:31.812" v="456" actId="14100"/>
          <ac:picMkLst>
            <pc:docMk/>
            <pc:sldMk cId="1544965276" sldId="268"/>
            <ac:picMk id="137" creationId="{00000000-0000-0000-0000-000000000000}"/>
          </ac:picMkLst>
        </pc:picChg>
      </pc:sldChg>
      <pc:sldChg chg="addSp modSp add mod">
        <pc:chgData name="Chloé Quirion" userId="0eab906e-209b-49ec-a808-292734cdf008" providerId="ADAL" clId="{948E1912-0AE2-4EBE-A514-926C0A6F34F1}" dt="2021-07-07T16:49:32.448" v="840" actId="207"/>
        <pc:sldMkLst>
          <pc:docMk/>
          <pc:sldMk cId="2779658940" sldId="269"/>
        </pc:sldMkLst>
        <pc:spChg chg="add mod">
          <ac:chgData name="Chloé Quirion" userId="0eab906e-209b-49ec-a808-292734cdf008" providerId="ADAL" clId="{948E1912-0AE2-4EBE-A514-926C0A6F34F1}" dt="2021-07-07T16:49:32.448" v="840" actId="207"/>
          <ac:spMkLst>
            <pc:docMk/>
            <pc:sldMk cId="2779658940" sldId="269"/>
            <ac:spMk id="2" creationId="{B2B0A388-BA69-44D0-B7AF-4DA1ADA1824E}"/>
          </ac:spMkLst>
        </pc:spChg>
        <pc:spChg chg="mod">
          <ac:chgData name="Chloé Quirion" userId="0eab906e-209b-49ec-a808-292734cdf008" providerId="ADAL" clId="{948E1912-0AE2-4EBE-A514-926C0A6F34F1}" dt="2021-07-07T15:46:42.680" v="527" actId="20577"/>
          <ac:spMkLst>
            <pc:docMk/>
            <pc:sldMk cId="2779658940" sldId="269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5:47:19.698" v="537" actId="113"/>
          <ac:spMkLst>
            <pc:docMk/>
            <pc:sldMk cId="2779658940" sldId="269"/>
            <ac:spMk id="138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5:51:58.740" v="539" actId="14100"/>
          <ac:picMkLst>
            <pc:docMk/>
            <pc:sldMk cId="2779658940" sldId="269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948E1912-0AE2-4EBE-A514-926C0A6F34F1}" dt="2021-07-07T16:34:55.143" v="714" actId="14826"/>
        <pc:sldMkLst>
          <pc:docMk/>
          <pc:sldMk cId="921717304" sldId="270"/>
        </pc:sldMkLst>
        <pc:spChg chg="mod">
          <ac:chgData name="Chloé Quirion" userId="0eab906e-209b-49ec-a808-292734cdf008" providerId="ADAL" clId="{948E1912-0AE2-4EBE-A514-926C0A6F34F1}" dt="2021-07-07T15:52:58.147" v="577" actId="14100"/>
          <ac:spMkLst>
            <pc:docMk/>
            <pc:sldMk cId="921717304" sldId="270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5:58:13.115" v="653" actId="113"/>
          <ac:spMkLst>
            <pc:docMk/>
            <pc:sldMk cId="921717304" sldId="270"/>
            <ac:spMk id="138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6:34:55.143" v="714" actId="14826"/>
          <ac:picMkLst>
            <pc:docMk/>
            <pc:sldMk cId="921717304" sldId="270"/>
            <ac:picMk id="137" creationId="{00000000-0000-0000-0000-000000000000}"/>
          </ac:picMkLst>
        </pc:picChg>
      </pc:sldChg>
      <pc:sldChg chg="modSp add mod">
        <pc:chgData name="Chloé Quirion" userId="0eab906e-209b-49ec-a808-292734cdf008" providerId="ADAL" clId="{948E1912-0AE2-4EBE-A514-926C0A6F34F1}" dt="2021-07-07T16:38:41.884" v="716" actId="14100"/>
        <pc:sldMkLst>
          <pc:docMk/>
          <pc:sldMk cId="3046562421" sldId="271"/>
        </pc:sldMkLst>
        <pc:spChg chg="mod">
          <ac:chgData name="Chloé Quirion" userId="0eab906e-209b-49ec-a808-292734cdf008" providerId="ADAL" clId="{948E1912-0AE2-4EBE-A514-926C0A6F34F1}" dt="2021-07-07T15:53:18.169" v="613" actId="20577"/>
          <ac:spMkLst>
            <pc:docMk/>
            <pc:sldMk cId="3046562421" sldId="271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5:59:42.922" v="671" actId="113"/>
          <ac:spMkLst>
            <pc:docMk/>
            <pc:sldMk cId="3046562421" sldId="271"/>
            <ac:spMk id="138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6:38:41.884" v="716" actId="14100"/>
          <ac:picMkLst>
            <pc:docMk/>
            <pc:sldMk cId="3046562421" sldId="271"/>
            <ac:picMk id="137" creationId="{00000000-0000-0000-0000-000000000000}"/>
          </ac:picMkLst>
        </pc:picChg>
      </pc:sldChg>
      <pc:sldChg chg="modSp add mod modNotesTx">
        <pc:chgData name="Chloé Quirion" userId="0eab906e-209b-49ec-a808-292734cdf008" providerId="ADAL" clId="{948E1912-0AE2-4EBE-A514-926C0A6F34F1}" dt="2021-07-07T16:41:04.456" v="743"/>
        <pc:sldMkLst>
          <pc:docMk/>
          <pc:sldMk cId="1246211326" sldId="272"/>
        </pc:sldMkLst>
        <pc:spChg chg="mod">
          <ac:chgData name="Chloé Quirion" userId="0eab906e-209b-49ec-a808-292734cdf008" providerId="ADAL" clId="{948E1912-0AE2-4EBE-A514-926C0A6F34F1}" dt="2021-07-07T16:00:45.892" v="713" actId="20577"/>
          <ac:spMkLst>
            <pc:docMk/>
            <pc:sldMk cId="1246211326" sldId="272"/>
            <ac:spMk id="131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6:40:43.976" v="722" actId="1076"/>
          <ac:picMkLst>
            <pc:docMk/>
            <pc:sldMk cId="1246211326" sldId="272"/>
            <ac:picMk id="130" creationId="{00000000-0000-0000-0000-000000000000}"/>
          </ac:picMkLst>
        </pc:picChg>
      </pc:sldChg>
      <pc:sldChg chg="delSp modSp add mod">
        <pc:chgData name="Chloé Quirion" userId="0eab906e-209b-49ec-a808-292734cdf008" providerId="ADAL" clId="{948E1912-0AE2-4EBE-A514-926C0A6F34F1}" dt="2021-07-07T17:01:11.063" v="1096" actId="113"/>
        <pc:sldMkLst>
          <pc:docMk/>
          <pc:sldMk cId="2898687092" sldId="273"/>
        </pc:sldMkLst>
        <pc:spChg chg="mod">
          <ac:chgData name="Chloé Quirion" userId="0eab906e-209b-49ec-a808-292734cdf008" providerId="ADAL" clId="{948E1912-0AE2-4EBE-A514-926C0A6F34F1}" dt="2021-07-07T16:59:50.590" v="1058" actId="20577"/>
          <ac:spMkLst>
            <pc:docMk/>
            <pc:sldMk cId="2898687092" sldId="273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01:11.063" v="1096" actId="113"/>
          <ac:spMkLst>
            <pc:docMk/>
            <pc:sldMk cId="2898687092" sldId="273"/>
            <ac:spMk id="138" creationId="{00000000-0000-0000-0000-000000000000}"/>
          </ac:spMkLst>
        </pc:spChg>
        <pc:picChg chg="del">
          <ac:chgData name="Chloé Quirion" userId="0eab906e-209b-49ec-a808-292734cdf008" providerId="ADAL" clId="{948E1912-0AE2-4EBE-A514-926C0A6F34F1}" dt="2021-07-07T16:59:54.164" v="1059" actId="478"/>
          <ac:picMkLst>
            <pc:docMk/>
            <pc:sldMk cId="2898687092" sldId="273"/>
            <ac:picMk id="137" creationId="{00000000-0000-0000-0000-000000000000}"/>
          </ac:picMkLst>
        </pc:picChg>
      </pc:sldChg>
      <pc:sldChg chg="add del">
        <pc:chgData name="Chloé Quirion" userId="0eab906e-209b-49ec-a808-292734cdf008" providerId="ADAL" clId="{948E1912-0AE2-4EBE-A514-926C0A6F34F1}" dt="2021-07-07T17:01:21.331" v="1098" actId="2696"/>
        <pc:sldMkLst>
          <pc:docMk/>
          <pc:sldMk cId="2042243563" sldId="274"/>
        </pc:sldMkLst>
      </pc:sldChg>
      <pc:sldChg chg="add del">
        <pc:chgData name="Chloé Quirion" userId="0eab906e-209b-49ec-a808-292734cdf008" providerId="ADAL" clId="{948E1912-0AE2-4EBE-A514-926C0A6F34F1}" dt="2021-07-07T17:01:24.699" v="1099" actId="2696"/>
        <pc:sldMkLst>
          <pc:docMk/>
          <pc:sldMk cId="513817161" sldId="275"/>
        </pc:sldMkLst>
      </pc:sldChg>
      <pc:sldChg chg="addSp modSp add mod modNotesTx">
        <pc:chgData name="Chloé Quirion" userId="0eab906e-209b-49ec-a808-292734cdf008" providerId="ADAL" clId="{948E1912-0AE2-4EBE-A514-926C0A6F34F1}" dt="2021-07-07T16:50:36.689" v="845" actId="1076"/>
        <pc:sldMkLst>
          <pc:docMk/>
          <pc:sldMk cId="984374275" sldId="276"/>
        </pc:sldMkLst>
        <pc:spChg chg="add mod">
          <ac:chgData name="Chloé Quirion" userId="0eab906e-209b-49ec-a808-292734cdf008" providerId="ADAL" clId="{948E1912-0AE2-4EBE-A514-926C0A6F34F1}" dt="2021-07-07T16:50:36.689" v="845" actId="1076"/>
          <ac:spMkLst>
            <pc:docMk/>
            <pc:sldMk cId="984374275" sldId="276"/>
            <ac:spMk id="2" creationId="{4FC78C8F-E6EA-4E6B-B213-588A07573EEB}"/>
          </ac:spMkLst>
        </pc:spChg>
        <pc:spChg chg="mod">
          <ac:chgData name="Chloé Quirion" userId="0eab906e-209b-49ec-a808-292734cdf008" providerId="ADAL" clId="{948E1912-0AE2-4EBE-A514-926C0A6F34F1}" dt="2021-07-07T16:43:12.054" v="785" actId="20577"/>
          <ac:spMkLst>
            <pc:docMk/>
            <pc:sldMk cId="984374275" sldId="276"/>
            <ac:spMk id="131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6:43:34.748" v="787" actId="1076"/>
          <ac:picMkLst>
            <pc:docMk/>
            <pc:sldMk cId="984374275" sldId="276"/>
            <ac:picMk id="130" creationId="{00000000-0000-0000-0000-000000000000}"/>
          </ac:picMkLst>
        </pc:picChg>
      </pc:sldChg>
      <pc:sldChg chg="addSp modSp add mod">
        <pc:chgData name="Chloé Quirion" userId="0eab906e-209b-49ec-a808-292734cdf008" providerId="ADAL" clId="{948E1912-0AE2-4EBE-A514-926C0A6F34F1}" dt="2021-07-07T17:20:01.833" v="1352" actId="1076"/>
        <pc:sldMkLst>
          <pc:docMk/>
          <pc:sldMk cId="2008366276" sldId="277"/>
        </pc:sldMkLst>
        <pc:spChg chg="add mod">
          <ac:chgData name="Chloé Quirion" userId="0eab906e-209b-49ec-a808-292734cdf008" providerId="ADAL" clId="{948E1912-0AE2-4EBE-A514-926C0A6F34F1}" dt="2021-07-07T17:20:01.833" v="1352" actId="1076"/>
          <ac:spMkLst>
            <pc:docMk/>
            <pc:sldMk cId="2008366276" sldId="277"/>
            <ac:spMk id="5" creationId="{565E763A-A42A-465E-92D1-B2C4F60FC88E}"/>
          </ac:spMkLst>
        </pc:spChg>
        <pc:spChg chg="mod">
          <ac:chgData name="Chloé Quirion" userId="0eab906e-209b-49ec-a808-292734cdf008" providerId="ADAL" clId="{948E1912-0AE2-4EBE-A514-926C0A6F34F1}" dt="2021-07-07T16:45:13.654" v="808" actId="20577"/>
          <ac:spMkLst>
            <pc:docMk/>
            <pc:sldMk cId="2008366276" sldId="277"/>
            <ac:spMk id="131" creationId="{00000000-0000-0000-0000-000000000000}"/>
          </ac:spMkLst>
        </pc:spChg>
        <pc:picChg chg="mod">
          <ac:chgData name="Chloé Quirion" userId="0eab906e-209b-49ec-a808-292734cdf008" providerId="ADAL" clId="{948E1912-0AE2-4EBE-A514-926C0A6F34F1}" dt="2021-07-07T17:19:52.879" v="1349" actId="1076"/>
          <ac:picMkLst>
            <pc:docMk/>
            <pc:sldMk cId="2008366276" sldId="277"/>
            <ac:picMk id="130" creationId="{00000000-0000-0000-0000-000000000000}"/>
          </ac:picMkLst>
        </pc:picChg>
      </pc:sldChg>
      <pc:sldChg chg="addSp modSp add mod ord">
        <pc:chgData name="Chloé Quirion" userId="0eab906e-209b-49ec-a808-292734cdf008" providerId="ADAL" clId="{948E1912-0AE2-4EBE-A514-926C0A6F34F1}" dt="2021-07-07T17:17:52.151" v="1336" actId="20577"/>
        <pc:sldMkLst>
          <pc:docMk/>
          <pc:sldMk cId="639682703" sldId="278"/>
        </pc:sldMkLst>
        <pc:spChg chg="mod">
          <ac:chgData name="Chloé Quirion" userId="0eab906e-209b-49ec-a808-292734cdf008" providerId="ADAL" clId="{948E1912-0AE2-4EBE-A514-926C0A6F34F1}" dt="2021-07-07T17:17:52.151" v="1336" actId="20577"/>
          <ac:spMkLst>
            <pc:docMk/>
            <pc:sldMk cId="639682703" sldId="278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15:42.509" v="1324" actId="113"/>
          <ac:spMkLst>
            <pc:docMk/>
            <pc:sldMk cId="639682703" sldId="278"/>
            <ac:spMk id="138" creationId="{00000000-0000-0000-0000-000000000000}"/>
          </ac:spMkLst>
        </pc:spChg>
        <pc:picChg chg="add mod">
          <ac:chgData name="Chloé Quirion" userId="0eab906e-209b-49ec-a808-292734cdf008" providerId="ADAL" clId="{948E1912-0AE2-4EBE-A514-926C0A6F34F1}" dt="2021-07-07T17:17:24.112" v="1333" actId="1076"/>
          <ac:picMkLst>
            <pc:docMk/>
            <pc:sldMk cId="639682703" sldId="278"/>
            <ac:picMk id="3" creationId="{5DBF43CA-B0BF-4E7B-8EA2-90CF5C01EB9C}"/>
          </ac:picMkLst>
        </pc:picChg>
      </pc:sldChg>
      <pc:sldChg chg="modSp add del mod ord">
        <pc:chgData name="Chloé Quirion" userId="0eab906e-209b-49ec-a808-292734cdf008" providerId="ADAL" clId="{948E1912-0AE2-4EBE-A514-926C0A6F34F1}" dt="2021-07-07T17:17:46.522" v="1334" actId="2696"/>
        <pc:sldMkLst>
          <pc:docMk/>
          <pc:sldMk cId="627787579" sldId="279"/>
        </pc:sldMkLst>
        <pc:spChg chg="mod">
          <ac:chgData name="Chloé Quirion" userId="0eab906e-209b-49ec-a808-292734cdf008" providerId="ADAL" clId="{948E1912-0AE2-4EBE-A514-926C0A6F34F1}" dt="2021-07-07T17:01:51.642" v="1136" actId="20577"/>
          <ac:spMkLst>
            <pc:docMk/>
            <pc:sldMk cId="627787579" sldId="279"/>
            <ac:spMk id="136" creationId="{00000000-0000-0000-0000-000000000000}"/>
          </ac:spMkLst>
        </pc:spChg>
      </pc:sldChg>
      <pc:sldChg chg="modSp add mod">
        <pc:chgData name="Chloé Quirion" userId="0eab906e-209b-49ec-a808-292734cdf008" providerId="ADAL" clId="{948E1912-0AE2-4EBE-A514-926C0A6F34F1}" dt="2021-07-07T17:11:19.956" v="1264" actId="113"/>
        <pc:sldMkLst>
          <pc:docMk/>
          <pc:sldMk cId="3625968365" sldId="280"/>
        </pc:sldMkLst>
        <pc:spChg chg="mod">
          <ac:chgData name="Chloé Quirion" userId="0eab906e-209b-49ec-a808-292734cdf008" providerId="ADAL" clId="{948E1912-0AE2-4EBE-A514-926C0A6F34F1}" dt="2021-07-07T17:02:16.853" v="1167" actId="20577"/>
          <ac:spMkLst>
            <pc:docMk/>
            <pc:sldMk cId="3625968365" sldId="280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11:19.956" v="1264" actId="113"/>
          <ac:spMkLst>
            <pc:docMk/>
            <pc:sldMk cId="3625968365" sldId="280"/>
            <ac:spMk id="138" creationId="{00000000-0000-0000-0000-000000000000}"/>
          </ac:spMkLst>
        </pc:spChg>
      </pc:sldChg>
      <pc:sldChg chg="modSp add mod">
        <pc:chgData name="Chloé Quirion" userId="0eab906e-209b-49ec-a808-292734cdf008" providerId="ADAL" clId="{948E1912-0AE2-4EBE-A514-926C0A6F34F1}" dt="2021-07-07T17:12:24.111" v="1275" actId="113"/>
        <pc:sldMkLst>
          <pc:docMk/>
          <pc:sldMk cId="243301861" sldId="281"/>
        </pc:sldMkLst>
        <pc:spChg chg="mod">
          <ac:chgData name="Chloé Quirion" userId="0eab906e-209b-49ec-a808-292734cdf008" providerId="ADAL" clId="{948E1912-0AE2-4EBE-A514-926C0A6F34F1}" dt="2021-07-07T17:02:33.322" v="1185" actId="20577"/>
          <ac:spMkLst>
            <pc:docMk/>
            <pc:sldMk cId="243301861" sldId="281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12:24.111" v="1275" actId="113"/>
          <ac:spMkLst>
            <pc:docMk/>
            <pc:sldMk cId="243301861" sldId="281"/>
            <ac:spMk id="138" creationId="{00000000-0000-0000-0000-000000000000}"/>
          </ac:spMkLst>
        </pc:spChg>
      </pc:sldChg>
      <pc:sldChg chg="modSp add del mod">
        <pc:chgData name="Chloé Quirion" userId="0eab906e-209b-49ec-a808-292734cdf008" providerId="ADAL" clId="{948E1912-0AE2-4EBE-A514-926C0A6F34F1}" dt="2021-07-07T17:03:01.355" v="1198" actId="2696"/>
        <pc:sldMkLst>
          <pc:docMk/>
          <pc:sldMk cId="958030672" sldId="282"/>
        </pc:sldMkLst>
        <pc:spChg chg="mod">
          <ac:chgData name="Chloé Quirion" userId="0eab906e-209b-49ec-a808-292734cdf008" providerId="ADAL" clId="{948E1912-0AE2-4EBE-A514-926C0A6F34F1}" dt="2021-07-07T17:02:54.687" v="1197" actId="20577"/>
          <ac:spMkLst>
            <pc:docMk/>
            <pc:sldMk cId="958030672" sldId="282"/>
            <ac:spMk id="136" creationId="{00000000-0000-0000-0000-000000000000}"/>
          </ac:spMkLst>
        </pc:spChg>
      </pc:sldChg>
      <pc:sldChg chg="modSp add mod">
        <pc:chgData name="Chloé Quirion" userId="0eab906e-209b-49ec-a808-292734cdf008" providerId="ADAL" clId="{948E1912-0AE2-4EBE-A514-926C0A6F34F1}" dt="2021-07-07T17:14:23.039" v="1316" actId="20577"/>
        <pc:sldMkLst>
          <pc:docMk/>
          <pc:sldMk cId="1695164908" sldId="282"/>
        </pc:sldMkLst>
        <pc:spChg chg="mod">
          <ac:chgData name="Chloé Quirion" userId="0eab906e-209b-49ec-a808-292734cdf008" providerId="ADAL" clId="{948E1912-0AE2-4EBE-A514-926C0A6F34F1}" dt="2021-07-07T17:03:36.756" v="1201" actId="20577"/>
          <ac:spMkLst>
            <pc:docMk/>
            <pc:sldMk cId="1695164908" sldId="282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14:23.039" v="1316" actId="20577"/>
          <ac:spMkLst>
            <pc:docMk/>
            <pc:sldMk cId="1695164908" sldId="282"/>
            <ac:spMk id="138" creationId="{00000000-0000-0000-0000-000000000000}"/>
          </ac:spMkLst>
        </pc:spChg>
      </pc:sldChg>
      <pc:sldChg chg="addSp modSp add mod ord addCm modCm">
        <pc:chgData name="Chloé Quirion" userId="0eab906e-209b-49ec-a808-292734cdf008" providerId="ADAL" clId="{948E1912-0AE2-4EBE-A514-926C0A6F34F1}" dt="2021-07-07T17:09:55.450" v="1252" actId="20577"/>
        <pc:sldMkLst>
          <pc:docMk/>
          <pc:sldMk cId="141914827" sldId="283"/>
        </pc:sldMkLst>
        <pc:spChg chg="mod">
          <ac:chgData name="Chloé Quirion" userId="0eab906e-209b-49ec-a808-292734cdf008" providerId="ADAL" clId="{948E1912-0AE2-4EBE-A514-926C0A6F34F1}" dt="2021-07-07T17:09:55.450" v="1252" actId="20577"/>
          <ac:spMkLst>
            <pc:docMk/>
            <pc:sldMk cId="141914827" sldId="283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06:31.941" v="1232" actId="20577"/>
          <ac:spMkLst>
            <pc:docMk/>
            <pc:sldMk cId="141914827" sldId="283"/>
            <ac:spMk id="138" creationId="{00000000-0000-0000-0000-000000000000}"/>
          </ac:spMkLst>
        </pc:spChg>
        <pc:picChg chg="add mod">
          <ac:chgData name="Chloé Quirion" userId="0eab906e-209b-49ec-a808-292734cdf008" providerId="ADAL" clId="{948E1912-0AE2-4EBE-A514-926C0A6F34F1}" dt="2021-07-07T17:08:20.105" v="1238" actId="14100"/>
          <ac:picMkLst>
            <pc:docMk/>
            <pc:sldMk cId="141914827" sldId="283"/>
            <ac:picMk id="3" creationId="{1BC2AC52-AA45-4C85-A4A0-7B2DFE4BDDAA}"/>
          </ac:picMkLst>
        </pc:picChg>
      </pc:sldChg>
      <pc:sldChg chg="modSp add mod ord">
        <pc:chgData name="Chloé Quirion" userId="0eab906e-209b-49ec-a808-292734cdf008" providerId="ADAL" clId="{948E1912-0AE2-4EBE-A514-926C0A6F34F1}" dt="2021-07-07T17:10:10.446" v="1258" actId="20577"/>
        <pc:sldMkLst>
          <pc:docMk/>
          <pc:sldMk cId="1791600262" sldId="284"/>
        </pc:sldMkLst>
        <pc:spChg chg="mod">
          <ac:chgData name="Chloé Quirion" userId="0eab906e-209b-49ec-a808-292734cdf008" providerId="ADAL" clId="{948E1912-0AE2-4EBE-A514-926C0A6F34F1}" dt="2021-07-07T17:10:10.446" v="1258" actId="20577"/>
          <ac:spMkLst>
            <pc:docMk/>
            <pc:sldMk cId="1791600262" sldId="284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09:29.829" v="1246" actId="113"/>
          <ac:spMkLst>
            <pc:docMk/>
            <pc:sldMk cId="1791600262" sldId="284"/>
            <ac:spMk id="138" creationId="{00000000-0000-0000-0000-000000000000}"/>
          </ac:spMkLst>
        </pc:spChg>
      </pc:sldChg>
      <pc:sldChg chg="modSp add mod">
        <pc:chgData name="Chloé Quirion" userId="0eab906e-209b-49ec-a808-292734cdf008" providerId="ADAL" clId="{948E1912-0AE2-4EBE-A514-926C0A6F34F1}" dt="2021-07-07T17:19:04.437" v="1343" actId="113"/>
        <pc:sldMkLst>
          <pc:docMk/>
          <pc:sldMk cId="2572457102" sldId="285"/>
        </pc:sldMkLst>
        <pc:spChg chg="mod">
          <ac:chgData name="Chloé Quirion" userId="0eab906e-209b-49ec-a808-292734cdf008" providerId="ADAL" clId="{948E1912-0AE2-4EBE-A514-926C0A6F34F1}" dt="2021-07-07T17:04:40.443" v="1215" actId="20577"/>
          <ac:spMkLst>
            <pc:docMk/>
            <pc:sldMk cId="2572457102" sldId="285"/>
            <ac:spMk id="136" creationId="{00000000-0000-0000-0000-000000000000}"/>
          </ac:spMkLst>
        </pc:spChg>
        <pc:spChg chg="mod">
          <ac:chgData name="Chloé Quirion" userId="0eab906e-209b-49ec-a808-292734cdf008" providerId="ADAL" clId="{948E1912-0AE2-4EBE-A514-926C0A6F34F1}" dt="2021-07-07T17:19:04.437" v="1343" actId="113"/>
          <ac:spMkLst>
            <pc:docMk/>
            <pc:sldMk cId="2572457102" sldId="285"/>
            <ac:spMk id="138" creationId="{00000000-0000-0000-0000-000000000000}"/>
          </ac:spMkLst>
        </pc:spChg>
      </pc:sldChg>
      <pc:sldMasterChg chg="delSldLayout">
        <pc:chgData name="Chloé Quirion" userId="0eab906e-209b-49ec-a808-292734cdf008" providerId="ADAL" clId="{948E1912-0AE2-4EBE-A514-926C0A6F34F1}" dt="2021-07-07T17:05:02.430" v="1223" actId="2696"/>
        <pc:sldMasterMkLst>
          <pc:docMk/>
          <pc:sldMasterMk cId="0" sldId="2147483648"/>
        </pc:sldMasterMkLst>
        <pc:sldLayoutChg chg="del">
          <pc:chgData name="Chloé Quirion" userId="0eab906e-209b-49ec-a808-292734cdf008" providerId="ADAL" clId="{948E1912-0AE2-4EBE-A514-926C0A6F34F1}" dt="2021-07-07T17:04:51.787" v="1219" actId="2696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Chloé Quirion" userId="0eab906e-209b-49ec-a808-292734cdf008" providerId="ADAL" clId="{948E1912-0AE2-4EBE-A514-926C0A6F34F1}" dt="2021-07-07T17:05:00.151" v="1222" actId="2696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Chloé Quirion" userId="0eab906e-209b-49ec-a808-292734cdf008" providerId="ADAL" clId="{948E1912-0AE2-4EBE-A514-926C0A6F34F1}" dt="2021-07-07T17:04:57.757" v="1221" actId="2696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Chloé Quirion" userId="0eab906e-209b-49ec-a808-292734cdf008" providerId="ADAL" clId="{948E1912-0AE2-4EBE-A514-926C0A6F34F1}" dt="2021-07-07T17:05:02.430" v="1223" actId="2696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Chloé Quirion" userId="0eab906e-209b-49ec-a808-292734cdf008" providerId="ADAL" clId="{948E1912-0AE2-4EBE-A514-926C0A6F34F1}" dt="2021-07-07T17:04:56.040" v="1220" actId="2696"/>
          <pc:sldLayoutMkLst>
            <pc:docMk/>
            <pc:sldMasterMk cId="0" sldId="2147483648"/>
            <pc:sldLayoutMk cId="0" sldId="2147483658"/>
          </pc:sldLayoutMkLst>
        </pc:sldLayoutChg>
      </pc:sldMasterChg>
    </pc:docChg>
  </pc:docChgLst>
  <pc:docChgLst>
    <pc:chgData name="Liliana Mora" userId="a8981d05-acca-45e4-a4f4-c8c206410fd4" providerId="ADAL" clId="{1C1FFF2E-8901-4757-89E6-7F8A55504554}"/>
    <pc:docChg chg="undo redo custSel modSld modMainMaster">
      <pc:chgData name="Liliana Mora" userId="a8981d05-acca-45e4-a4f4-c8c206410fd4" providerId="ADAL" clId="{1C1FFF2E-8901-4757-89E6-7F8A55504554}" dt="2021-05-05T18:17:33.803" v="258" actId="14100"/>
      <pc:docMkLst>
        <pc:docMk/>
      </pc:docMkLst>
      <pc:sldChg chg="addSp delSp modSp mod">
        <pc:chgData name="Liliana Mora" userId="a8981d05-acca-45e4-a4f4-c8c206410fd4" providerId="ADAL" clId="{1C1FFF2E-8901-4757-89E6-7F8A55504554}" dt="2021-05-05T17:47:03.292" v="10" actId="21"/>
        <pc:sldMkLst>
          <pc:docMk/>
          <pc:sldMk cId="0" sldId="256"/>
        </pc:sldMkLst>
        <pc:spChg chg="del mod">
          <ac:chgData name="Liliana Mora" userId="a8981d05-acca-45e4-a4f4-c8c206410fd4" providerId="ADAL" clId="{1C1FFF2E-8901-4757-89E6-7F8A55504554}" dt="2021-05-05T17:46:53.121" v="5" actId="478"/>
          <ac:spMkLst>
            <pc:docMk/>
            <pc:sldMk cId="0" sldId="256"/>
            <ac:spMk id="128" creationId="{00000000-0000-0000-0000-000000000000}"/>
          </ac:spMkLst>
        </pc:spChg>
        <pc:picChg chg="add del mod">
          <ac:chgData name="Liliana Mora" userId="a8981d05-acca-45e4-a4f4-c8c206410fd4" providerId="ADAL" clId="{1C1FFF2E-8901-4757-89E6-7F8A55504554}" dt="2021-05-05T17:47:03.292" v="10" actId="21"/>
          <ac:picMkLst>
            <pc:docMk/>
            <pc:sldMk cId="0" sldId="256"/>
            <ac:picMk id="3" creationId="{28BF960C-5B53-4DAE-99C5-635D613A4869}"/>
          </ac:picMkLst>
        </pc:picChg>
      </pc:sldChg>
      <pc:sldChg chg="modSp mod">
        <pc:chgData name="Liliana Mora" userId="a8981d05-acca-45e4-a4f4-c8c206410fd4" providerId="ADAL" clId="{1C1FFF2E-8901-4757-89E6-7F8A55504554}" dt="2021-05-05T18:17:33.803" v="258" actId="14100"/>
        <pc:sldMkLst>
          <pc:docMk/>
          <pc:sldMk cId="0" sldId="257"/>
        </pc:sldMkLst>
        <pc:spChg chg="mod">
          <ac:chgData name="Liliana Mora" userId="a8981d05-acca-45e4-a4f4-c8c206410fd4" providerId="ADAL" clId="{1C1FFF2E-8901-4757-89E6-7F8A55504554}" dt="2021-05-05T18:17:33.803" v="258" actId="14100"/>
          <ac:spMkLst>
            <pc:docMk/>
            <pc:sldMk cId="0" sldId="257"/>
            <ac:spMk id="131" creationId="{00000000-0000-0000-0000-000000000000}"/>
          </ac:spMkLst>
        </pc:spChg>
      </pc:sldChg>
      <pc:sldChg chg="modSp mod">
        <pc:chgData name="Liliana Mora" userId="a8981d05-acca-45e4-a4f4-c8c206410fd4" providerId="ADAL" clId="{1C1FFF2E-8901-4757-89E6-7F8A55504554}" dt="2021-05-05T17:55:29.163" v="50" actId="1582"/>
        <pc:sldMkLst>
          <pc:docMk/>
          <pc:sldMk cId="0" sldId="259"/>
        </pc:sldMkLst>
        <pc:picChg chg="mod">
          <ac:chgData name="Liliana Mora" userId="a8981d05-acca-45e4-a4f4-c8c206410fd4" providerId="ADAL" clId="{1C1FFF2E-8901-4757-89E6-7F8A55504554}" dt="2021-05-05T17:55:29.163" v="50" actId="1582"/>
          <ac:picMkLst>
            <pc:docMk/>
            <pc:sldMk cId="0" sldId="259"/>
            <ac:picMk id="137" creationId="{00000000-0000-0000-0000-000000000000}"/>
          </ac:picMkLst>
        </pc:picChg>
      </pc:sldChg>
      <pc:sldChg chg="addSp modSp mod addCm delCm chgLayout">
        <pc:chgData name="Liliana Mora" userId="a8981d05-acca-45e4-a4f4-c8c206410fd4" providerId="ADAL" clId="{1C1FFF2E-8901-4757-89E6-7F8A55504554}" dt="2021-05-05T17:57:04.451" v="73" actId="20577"/>
        <pc:sldMkLst>
          <pc:docMk/>
          <pc:sldMk cId="0" sldId="260"/>
        </pc:sldMkLst>
        <pc:spChg chg="add mod ord">
          <ac:chgData name="Liliana Mora" userId="a8981d05-acca-45e4-a4f4-c8c206410fd4" providerId="ADAL" clId="{1C1FFF2E-8901-4757-89E6-7F8A55504554}" dt="2021-05-05T17:57:03.253" v="72" actId="20577"/>
          <ac:spMkLst>
            <pc:docMk/>
            <pc:sldMk cId="0" sldId="260"/>
            <ac:spMk id="2" creationId="{35EF28BB-7490-4107-83E0-20452478DD46}"/>
          </ac:spMkLst>
        </pc:spChg>
        <pc:spChg chg="add mod ord">
          <ac:chgData name="Liliana Mora" userId="a8981d05-acca-45e4-a4f4-c8c206410fd4" providerId="ADAL" clId="{1C1FFF2E-8901-4757-89E6-7F8A55504554}" dt="2021-05-05T17:57:04.451" v="73" actId="20577"/>
          <ac:spMkLst>
            <pc:docMk/>
            <pc:sldMk cId="0" sldId="260"/>
            <ac:spMk id="3" creationId="{E97C80EE-5264-4E5F-B0A9-CEB0749E2881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0" creationId="{00000000-0000-0000-0000-000000000000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1" creationId="{00000000-0000-0000-0000-000000000000}"/>
          </ac:spMkLst>
        </pc:spChg>
        <pc:spChg chg="mod ord">
          <ac:chgData name="Liliana Mora" userId="a8981d05-acca-45e4-a4f4-c8c206410fd4" providerId="ADAL" clId="{1C1FFF2E-8901-4757-89E6-7F8A55504554}" dt="2021-05-05T17:57:01.047" v="70" actId="700"/>
          <ac:spMkLst>
            <pc:docMk/>
            <pc:sldMk cId="0" sldId="260"/>
            <ac:spMk id="142" creationId="{00000000-0000-0000-0000-000000000000}"/>
          </ac:spMkLst>
        </pc:spChg>
      </pc:sldChg>
      <pc:sldChg chg="addSp delSp modSp mod">
        <pc:chgData name="Liliana Mora" userId="a8981d05-acca-45e4-a4f4-c8c206410fd4" providerId="ADAL" clId="{1C1FFF2E-8901-4757-89E6-7F8A55504554}" dt="2021-05-05T17:59:55.973" v="97" actId="1076"/>
        <pc:sldMkLst>
          <pc:docMk/>
          <pc:sldMk cId="0" sldId="261"/>
        </pc:sldMkLst>
        <pc:picChg chg="add mod modCrop">
          <ac:chgData name="Liliana Mora" userId="a8981d05-acca-45e4-a4f4-c8c206410fd4" providerId="ADAL" clId="{1C1FFF2E-8901-4757-89E6-7F8A55504554}" dt="2021-05-05T17:57:37.611" v="77" actId="732"/>
          <ac:picMkLst>
            <pc:docMk/>
            <pc:sldMk cId="0" sldId="261"/>
            <ac:picMk id="7" creationId="{2786E177-5255-4456-A55C-21E8F29803F5}"/>
          </ac:picMkLst>
        </pc:picChg>
        <pc:picChg chg="add mod">
          <ac:chgData name="Liliana Mora" userId="a8981d05-acca-45e4-a4f4-c8c206410fd4" providerId="ADAL" clId="{1C1FFF2E-8901-4757-89E6-7F8A55504554}" dt="2021-05-05T17:59:55.973" v="97" actId="1076"/>
          <ac:picMkLst>
            <pc:docMk/>
            <pc:sldMk cId="0" sldId="261"/>
            <ac:picMk id="8" creationId="{3FF4694B-569F-4215-95C5-F631A1D599D2}"/>
          </ac:picMkLst>
        </pc:picChg>
        <pc:picChg chg="del">
          <ac:chgData name="Liliana Mora" userId="a8981d05-acca-45e4-a4f4-c8c206410fd4" providerId="ADAL" clId="{1C1FFF2E-8901-4757-89E6-7F8A55504554}" dt="2021-05-05T17:57:30.525" v="74" actId="478"/>
          <ac:picMkLst>
            <pc:docMk/>
            <pc:sldMk cId="0" sldId="261"/>
            <ac:picMk id="146" creationId="{00000000-0000-0000-0000-000000000000}"/>
          </ac:picMkLst>
        </pc:picChg>
        <pc:picChg chg="del">
          <ac:chgData name="Liliana Mora" userId="a8981d05-acca-45e4-a4f4-c8c206410fd4" providerId="ADAL" clId="{1C1FFF2E-8901-4757-89E6-7F8A55504554}" dt="2021-05-05T17:57:30.525" v="74" actId="478"/>
          <ac:picMkLst>
            <pc:docMk/>
            <pc:sldMk cId="0" sldId="261"/>
            <ac:picMk id="148" creationId="{00000000-0000-0000-0000-000000000000}"/>
          </ac:picMkLst>
        </pc:picChg>
      </pc:sldChg>
      <pc:sldChg chg="addSp delSp modSp mod chgLayout">
        <pc:chgData name="Liliana Mora" userId="a8981d05-acca-45e4-a4f4-c8c206410fd4" providerId="ADAL" clId="{1C1FFF2E-8901-4757-89E6-7F8A55504554}" dt="2021-05-05T18:09:16.010" v="229" actId="207"/>
        <pc:sldMkLst>
          <pc:docMk/>
          <pc:sldMk cId="0" sldId="262"/>
        </pc:sldMkLst>
        <pc:spChg chg="add del mod ord">
          <ac:chgData name="Liliana Mora" userId="a8981d05-acca-45e4-a4f4-c8c206410fd4" providerId="ADAL" clId="{1C1FFF2E-8901-4757-89E6-7F8A55504554}" dt="2021-05-05T18:07:37.371" v="216" actId="700"/>
          <ac:spMkLst>
            <pc:docMk/>
            <pc:sldMk cId="0" sldId="262"/>
            <ac:spMk id="2" creationId="{9E73FE56-A7AC-454F-965F-309F5E6E5B20}"/>
          </ac:spMkLst>
        </pc:spChg>
        <pc:spChg chg="add del mod ord">
          <ac:chgData name="Liliana Mora" userId="a8981d05-acca-45e4-a4f4-c8c206410fd4" providerId="ADAL" clId="{1C1FFF2E-8901-4757-89E6-7F8A55504554}" dt="2021-05-05T18:07:37.371" v="216" actId="700"/>
          <ac:spMkLst>
            <pc:docMk/>
            <pc:sldMk cId="0" sldId="262"/>
            <ac:spMk id="3" creationId="{FC09BD41-1409-4169-8B38-8E5130AB2FC6}"/>
          </ac:spMkLst>
        </pc:spChg>
        <pc:spChg chg="add del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4" creationId="{312FB6FF-593D-4A70-BE97-EB8DF4352AE6}"/>
          </ac:spMkLst>
        </pc:spChg>
        <pc:spChg chg="add del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5" creationId="{07DCDEBE-C724-43DF-94BC-36CEE1A25A03}"/>
          </ac:spMkLst>
        </pc:spChg>
        <pc:spChg chg="add del mo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7" creationId="{1846C292-2437-4900-AEF7-169B3A8BB496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8" creationId="{C01A9202-ABFF-4BBF-86E2-96F64CDA53AD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9" creationId="{ABE6047C-EB72-4CBE-B0D3-BAD477DF2B22}"/>
          </ac:spMkLst>
        </pc:spChg>
        <pc:spChg chg="add 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10" creationId="{E8C04E0D-2F69-4ABA-8B4B-721719DCD689}"/>
          </ac:spMkLst>
        </pc:spChg>
        <pc:spChg chg="mod ord">
          <ac:chgData name="Liliana Mora" userId="a8981d05-acca-45e4-a4f4-c8c206410fd4" providerId="ADAL" clId="{1C1FFF2E-8901-4757-89E6-7F8A55504554}" dt="2021-05-05T18:08:27.650" v="223" actId="700"/>
          <ac:spMkLst>
            <pc:docMk/>
            <pc:sldMk cId="0" sldId="262"/>
            <ac:spMk id="150" creationId="{00000000-0000-0000-0000-000000000000}"/>
          </ac:spMkLst>
        </pc:spChg>
        <pc:spChg chg="del mod ord">
          <ac:chgData name="Liliana Mora" userId="a8981d05-acca-45e4-a4f4-c8c206410fd4" providerId="ADAL" clId="{1C1FFF2E-8901-4757-89E6-7F8A55504554}" dt="2021-05-05T18:07:39.888" v="217" actId="478"/>
          <ac:spMkLst>
            <pc:docMk/>
            <pc:sldMk cId="0" sldId="262"/>
            <ac:spMk id="151" creationId="{00000000-0000-0000-0000-000000000000}"/>
          </ac:spMkLst>
        </pc:spChg>
        <pc:spChg chg="del">
          <ac:chgData name="Liliana Mora" userId="a8981d05-acca-45e4-a4f4-c8c206410fd4" providerId="ADAL" clId="{1C1FFF2E-8901-4757-89E6-7F8A55504554}" dt="2021-05-05T18:07:16.671" v="209" actId="700"/>
          <ac:spMkLst>
            <pc:docMk/>
            <pc:sldMk cId="0" sldId="262"/>
            <ac:spMk id="152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8:09:16.010" v="229" actId="207"/>
          <ac:picMkLst>
            <pc:docMk/>
            <pc:sldMk cId="0" sldId="262"/>
            <ac:picMk id="12" creationId="{5025780F-EB71-4EB9-A580-806A21FA4607}"/>
          </ac:picMkLst>
        </pc:picChg>
        <pc:picChg chg="del mod">
          <ac:chgData name="Liliana Mora" userId="a8981d05-acca-45e4-a4f4-c8c206410fd4" providerId="ADAL" clId="{1C1FFF2E-8901-4757-89E6-7F8A55504554}" dt="2021-05-05T18:08:57.524" v="226" actId="478"/>
          <ac:picMkLst>
            <pc:docMk/>
            <pc:sldMk cId="0" sldId="262"/>
            <ac:picMk id="153" creationId="{00000000-0000-0000-0000-000000000000}"/>
          </ac:picMkLst>
        </pc:picChg>
      </pc:sldChg>
      <pc:sldChg chg="addSp delSp modSp mod">
        <pc:chgData name="Liliana Mora" userId="a8981d05-acca-45e4-a4f4-c8c206410fd4" providerId="ADAL" clId="{1C1FFF2E-8901-4757-89E6-7F8A55504554}" dt="2021-05-05T18:09:23.597" v="231" actId="1076"/>
        <pc:sldMkLst>
          <pc:docMk/>
          <pc:sldMk cId="0" sldId="263"/>
        </pc:sldMkLst>
        <pc:spChg chg="mod">
          <ac:chgData name="Liliana Mora" userId="a8981d05-acca-45e4-a4f4-c8c206410fd4" providerId="ADAL" clId="{1C1FFF2E-8901-4757-89E6-7F8A55504554}" dt="2021-05-05T18:02:56.404" v="152" actId="20577"/>
          <ac:spMkLst>
            <pc:docMk/>
            <pc:sldMk cId="0" sldId="263"/>
            <ac:spMk id="155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8:09:23.597" v="231" actId="1076"/>
          <ac:picMkLst>
            <pc:docMk/>
            <pc:sldMk cId="0" sldId="263"/>
            <ac:picMk id="7" creationId="{5FB71AD4-0127-437C-BEF8-BF1CFC83B2C1}"/>
          </ac:picMkLst>
        </pc:picChg>
        <pc:picChg chg="del">
          <ac:chgData name="Liliana Mora" userId="a8981d05-acca-45e4-a4f4-c8c206410fd4" providerId="ADAL" clId="{1C1FFF2E-8901-4757-89E6-7F8A55504554}" dt="2021-05-05T18:08:53.685" v="225" actId="478"/>
          <ac:picMkLst>
            <pc:docMk/>
            <pc:sldMk cId="0" sldId="263"/>
            <ac:picMk id="159" creationId="{00000000-0000-0000-0000-000000000000}"/>
          </ac:picMkLst>
        </pc:picChg>
      </pc:sldChg>
      <pc:sldChg chg="addSp delSp modSp mod">
        <pc:chgData name="Liliana Mora" userId="a8981d05-acca-45e4-a4f4-c8c206410fd4" providerId="ADAL" clId="{1C1FFF2E-8901-4757-89E6-7F8A55504554}" dt="2021-05-05T18:09:43.642" v="236" actId="14100"/>
        <pc:sldMkLst>
          <pc:docMk/>
          <pc:sldMk cId="0" sldId="264"/>
        </pc:sldMkLst>
        <pc:picChg chg="add mod">
          <ac:chgData name="Liliana Mora" userId="a8981d05-acca-45e4-a4f4-c8c206410fd4" providerId="ADAL" clId="{1C1FFF2E-8901-4757-89E6-7F8A55504554}" dt="2021-05-05T18:09:43.642" v="236" actId="14100"/>
          <ac:picMkLst>
            <pc:docMk/>
            <pc:sldMk cId="0" sldId="264"/>
            <ac:picMk id="5" creationId="{011AA53E-8A12-4D15-AB58-6BB26FD42F2F}"/>
          </ac:picMkLst>
        </pc:picChg>
        <pc:picChg chg="del mod">
          <ac:chgData name="Liliana Mora" userId="a8981d05-acca-45e4-a4f4-c8c206410fd4" providerId="ADAL" clId="{1C1FFF2E-8901-4757-89E6-7F8A55504554}" dt="2021-05-05T18:09:37.955" v="233" actId="478"/>
          <ac:picMkLst>
            <pc:docMk/>
            <pc:sldMk cId="0" sldId="264"/>
            <ac:picMk id="162" creationId="{00000000-0000-0000-0000-000000000000}"/>
          </ac:picMkLst>
        </pc:picChg>
      </pc:sldChg>
      <pc:sldChg chg="addSp delSp modSp mod chgLayout">
        <pc:chgData name="Liliana Mora" userId="a8981d05-acca-45e4-a4f4-c8c206410fd4" providerId="ADAL" clId="{1C1FFF2E-8901-4757-89E6-7F8A55504554}" dt="2021-05-05T18:12:00.168" v="257" actId="700"/>
        <pc:sldMkLst>
          <pc:docMk/>
          <pc:sldMk cId="0" sldId="265"/>
        </pc:sldMkLst>
        <pc:spChg chg="add del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0" sldId="265"/>
            <ac:spMk id="2" creationId="{76EEA944-B92C-409E-B57E-2CB786E9CA26}"/>
          </ac:spMkLst>
        </pc:spChg>
        <pc:spChg chg="add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0" sldId="265"/>
            <ac:spMk id="3" creationId="{4A1EE6E7-3543-4ABD-A118-3B0CC6FFC963}"/>
          </ac:spMkLst>
        </pc:spChg>
        <pc:spChg chg="add 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0" sldId="265"/>
            <ac:spMk id="4" creationId="{5265E522-5BC6-43C8-BE65-52D042C59800}"/>
          </ac:spMkLst>
        </pc:spChg>
        <pc:spChg chg="mod ord">
          <ac:chgData name="Liliana Mora" userId="a8981d05-acca-45e4-a4f4-c8c206410fd4" providerId="ADAL" clId="{1C1FFF2E-8901-4757-89E6-7F8A55504554}" dt="2021-05-05T18:12:00.168" v="257" actId="700"/>
          <ac:spMkLst>
            <pc:docMk/>
            <pc:sldMk cId="0" sldId="265"/>
            <ac:spMk id="165" creationId="{00000000-0000-0000-0000-000000000000}"/>
          </ac:spMkLst>
        </pc:spChg>
        <pc:spChg chg="del">
          <ac:chgData name="Liliana Mora" userId="a8981d05-acca-45e4-a4f4-c8c206410fd4" providerId="ADAL" clId="{1C1FFF2E-8901-4757-89E6-7F8A55504554}" dt="2021-05-05T18:10:01.168" v="237" actId="700"/>
          <ac:spMkLst>
            <pc:docMk/>
            <pc:sldMk cId="0" sldId="265"/>
            <ac:spMk id="166" creationId="{00000000-0000-0000-0000-000000000000}"/>
          </ac:spMkLst>
        </pc:spChg>
      </pc:sldChg>
      <pc:sldChg chg="addSp delSp modSp mod chgLayout">
        <pc:chgData name="Liliana Mora" userId="a8981d05-acca-45e4-a4f4-c8c206410fd4" providerId="ADAL" clId="{1C1FFF2E-8901-4757-89E6-7F8A55504554}" dt="2021-05-05T18:02:15.157" v="125" actId="20577"/>
        <pc:sldMkLst>
          <pc:docMk/>
          <pc:sldMk cId="0" sldId="266"/>
        </pc:sldMkLst>
        <pc:spChg chg="add mod ord">
          <ac:chgData name="Liliana Mora" userId="a8981d05-acca-45e4-a4f4-c8c206410fd4" providerId="ADAL" clId="{1C1FFF2E-8901-4757-89E6-7F8A55504554}" dt="2021-05-05T17:59:59.622" v="98" actId="962"/>
          <ac:spMkLst>
            <pc:docMk/>
            <pc:sldMk cId="0" sldId="266"/>
            <ac:spMk id="3" creationId="{EE5AD268-AB00-4A2F-8BDA-004BFFDE6CF0}"/>
          </ac:spMkLst>
        </pc:spChg>
        <pc:spChg chg="add mod ord">
          <ac:chgData name="Liliana Mora" userId="a8981d05-acca-45e4-a4f4-c8c206410fd4" providerId="ADAL" clId="{1C1FFF2E-8901-4757-89E6-7F8A55504554}" dt="2021-05-05T18:02:15.157" v="125" actId="20577"/>
          <ac:spMkLst>
            <pc:docMk/>
            <pc:sldMk cId="0" sldId="266"/>
            <ac:spMk id="4" creationId="{1B47D70E-48BB-47A4-B0B3-77679F05D14C}"/>
          </ac:spMkLst>
        </pc:spChg>
        <pc:spChg chg="add mod">
          <ac:chgData name="Liliana Mora" userId="a8981d05-acca-45e4-a4f4-c8c206410fd4" providerId="ADAL" clId="{1C1FFF2E-8901-4757-89E6-7F8A55504554}" dt="2021-05-05T17:58:35.770" v="81" actId="1076"/>
          <ac:spMkLst>
            <pc:docMk/>
            <pc:sldMk cId="0" sldId="266"/>
            <ac:spMk id="6" creationId="{ECF5B9B6-0327-4C65-BF03-53A6BB0E7606}"/>
          </ac:spMkLst>
        </pc:spChg>
        <pc:grpChg chg="del">
          <ac:chgData name="Liliana Mora" userId="a8981d05-acca-45e4-a4f4-c8c206410fd4" providerId="ADAL" clId="{1C1FFF2E-8901-4757-89E6-7F8A55504554}" dt="2021-05-05T17:58:26.345" v="78" actId="478"/>
          <ac:grpSpMkLst>
            <pc:docMk/>
            <pc:sldMk cId="0" sldId="266"/>
            <ac:grpSpMk id="170" creationId="{00000000-0000-0000-0000-000000000000}"/>
          </ac:grpSpMkLst>
        </pc:grpChg>
        <pc:picChg chg="add mod">
          <ac:chgData name="Liliana Mora" userId="a8981d05-acca-45e4-a4f4-c8c206410fd4" providerId="ADAL" clId="{1C1FFF2E-8901-4757-89E6-7F8A55504554}" dt="2021-05-05T17:59:04.172" v="89" actId="1076"/>
          <ac:picMkLst>
            <pc:docMk/>
            <pc:sldMk cId="0" sldId="266"/>
            <ac:picMk id="7" creationId="{FF911AB5-9CBD-4A8B-B925-CB4D2D45070F}"/>
          </ac:picMkLst>
        </pc:picChg>
        <pc:picChg chg="add mod">
          <ac:chgData name="Liliana Mora" userId="a8981d05-acca-45e4-a4f4-c8c206410fd4" providerId="ADAL" clId="{1C1FFF2E-8901-4757-89E6-7F8A55504554}" dt="2021-05-05T17:59:06.028" v="90" actId="1076"/>
          <ac:picMkLst>
            <pc:docMk/>
            <pc:sldMk cId="0" sldId="266"/>
            <ac:picMk id="8" creationId="{4362B527-6AFB-433A-98CC-7F8D6743C203}"/>
          </ac:picMkLst>
        </pc:picChg>
      </pc:sldChg>
      <pc:sldMasterChg chg="addSp modSp mod modSldLayout">
        <pc:chgData name="Liliana Mora" userId="a8981d05-acca-45e4-a4f4-c8c206410fd4" providerId="ADAL" clId="{1C1FFF2E-8901-4757-89E6-7F8A55504554}" dt="2021-05-05T18:11:39.561" v="256" actId="207"/>
        <pc:sldMasterMkLst>
          <pc:docMk/>
          <pc:sldMasterMk cId="0" sldId="2147483648"/>
        </pc:sldMasterMkLst>
        <pc:spChg chg="mod">
          <ac:chgData name="Liliana Mora" userId="a8981d05-acca-45e4-a4f4-c8c206410fd4" providerId="ADAL" clId="{1C1FFF2E-8901-4757-89E6-7F8A55504554}" dt="2021-05-05T17:54:29.896" v="47" actId="207"/>
          <ac:spMkLst>
            <pc:docMk/>
            <pc:sldMasterMk cId="0" sldId="2147483648"/>
            <ac:spMk id="2" creationId="{00000000-0000-0000-0000-000000000000}"/>
          </ac:spMkLst>
        </pc:spChg>
        <pc:spChg chg="mod">
          <ac:chgData name="Liliana Mora" userId="a8981d05-acca-45e4-a4f4-c8c206410fd4" providerId="ADAL" clId="{1C1FFF2E-8901-4757-89E6-7F8A55504554}" dt="2021-05-05T17:47:21.632" v="15" actId="14100"/>
          <ac:spMkLst>
            <pc:docMk/>
            <pc:sldMasterMk cId="0" sldId="2147483648"/>
            <ac:spMk id="3" creationId="{00000000-0000-0000-0000-000000000000}"/>
          </ac:spMkLst>
        </pc:spChg>
        <pc:picChg chg="add mod">
          <ac:chgData name="Liliana Mora" userId="a8981d05-acca-45e4-a4f4-c8c206410fd4" providerId="ADAL" clId="{1C1FFF2E-8901-4757-89E6-7F8A55504554}" dt="2021-05-05T17:47:19.111" v="14" actId="14100"/>
          <ac:picMkLst>
            <pc:docMk/>
            <pc:sldMasterMk cId="0" sldId="2147483648"/>
            <ac:picMk id="5" creationId="{F4EA4DE0-D23B-439B-ACEB-366EE90268D5}"/>
          </ac:picMkLst>
        </pc:picChg>
        <pc:sldLayoutChg chg="delSp modSp mod">
          <pc:chgData name="Liliana Mora" userId="a8981d05-acca-45e4-a4f4-c8c206410fd4" providerId="ADAL" clId="{1C1FFF2E-8901-4757-89E6-7F8A55504554}" dt="2021-05-05T18:05:07.858" v="172" actId="207"/>
          <pc:sldLayoutMkLst>
            <pc:docMk/>
            <pc:sldMasterMk cId="0" sldId="2147483648"/>
            <pc:sldLayoutMk cId="0" sldId="2147483649"/>
          </pc:sldLayoutMkLst>
          <pc:spChg chg="mod">
            <ac:chgData name="Liliana Mora" userId="a8981d05-acca-45e4-a4f4-c8c206410fd4" providerId="ADAL" clId="{1C1FFF2E-8901-4757-89E6-7F8A55504554}" dt="2021-05-05T18:05:07.858" v="172" actId="207"/>
            <ac:spMkLst>
              <pc:docMk/>
              <pc:sldMasterMk cId="0" sldId="2147483648"/>
              <pc:sldLayoutMk cId="0" sldId="2147483649"/>
              <ac:spMk id="11" creationId="{00000000-0000-0000-0000-000000000000}"/>
            </ac:spMkLst>
          </pc:spChg>
          <pc:spChg chg="del">
            <ac:chgData name="Liliana Mora" userId="a8981d05-acca-45e4-a4f4-c8c206410fd4" providerId="ADAL" clId="{1C1FFF2E-8901-4757-89E6-7F8A55504554}" dt="2021-05-05T17:47:25.579" v="16" actId="478"/>
            <ac:spMkLst>
              <pc:docMk/>
              <pc:sldMasterMk cId="0" sldId="2147483648"/>
              <pc:sldLayoutMk cId="0" sldId="2147483649"/>
              <ac:spMk id="12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7:53:37.759" v="33" actId="207"/>
          <pc:sldLayoutMkLst>
            <pc:docMk/>
            <pc:sldMasterMk cId="0" sldId="2147483648"/>
            <pc:sldLayoutMk cId="0" sldId="2147483650"/>
          </pc:sldLayoutMkLst>
          <pc:spChg chg="mod">
            <ac:chgData name="Liliana Mora" userId="a8981d05-acca-45e4-a4f4-c8c206410fd4" providerId="ADAL" clId="{1C1FFF2E-8901-4757-89E6-7F8A55504554}" dt="2021-05-05T17:53:37.759" v="33" actId="207"/>
            <ac:spMkLst>
              <pc:docMk/>
              <pc:sldMasterMk cId="0" sldId="2147483648"/>
              <pc:sldLayoutMk cId="0" sldId="2147483650"/>
              <ac:spMk id="20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8:05:17.796" v="191" actId="20577"/>
          <pc:sldLayoutMkLst>
            <pc:docMk/>
            <pc:sldMasterMk cId="0" sldId="2147483648"/>
            <pc:sldLayoutMk cId="0" sldId="2147483651"/>
          </pc:sldLayoutMkLst>
          <pc:spChg chg="mod">
            <ac:chgData name="Liliana Mora" userId="a8981d05-acca-45e4-a4f4-c8c206410fd4" providerId="ADAL" clId="{1C1FFF2E-8901-4757-89E6-7F8A55504554}" dt="2021-05-05T18:05:17.796" v="191" actId="20577"/>
            <ac:spMkLst>
              <pc:docMk/>
              <pc:sldMasterMk cId="0" sldId="2147483648"/>
              <pc:sldLayoutMk cId="0" sldId="2147483651"/>
              <ac:spMk id="29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3:41.460" v="157" actId="1076"/>
          <pc:sldLayoutMkLst>
            <pc:docMk/>
            <pc:sldMasterMk cId="0" sldId="2147483648"/>
            <pc:sldLayoutMk cId="0" sldId="2147483653"/>
          </pc:sldLayoutMkLst>
          <pc:spChg chg="add del">
            <ac:chgData name="Liliana Mora" userId="a8981d05-acca-45e4-a4f4-c8c206410fd4" providerId="ADAL" clId="{1C1FFF2E-8901-4757-89E6-7F8A55504554}" dt="2021-05-05T18:03:31.284" v="154" actId="11529"/>
            <ac:spMkLst>
              <pc:docMk/>
              <pc:sldMasterMk cId="0" sldId="2147483648"/>
              <pc:sldLayoutMk cId="0" sldId="2147483653"/>
              <ac:spMk id="2" creationId="{F97E550B-1F67-4E66-8DE6-C1EE6DDABD4D}"/>
            </ac:spMkLst>
          </pc:spChg>
          <pc:spChg chg="add mod">
            <ac:chgData name="Liliana Mora" userId="a8981d05-acca-45e4-a4f4-c8c206410fd4" providerId="ADAL" clId="{1C1FFF2E-8901-4757-89E6-7F8A55504554}" dt="2021-05-05T18:03:31.284" v="154" actId="11529"/>
            <ac:spMkLst>
              <pc:docMk/>
              <pc:sldMasterMk cId="0" sldId="2147483648"/>
              <pc:sldLayoutMk cId="0" sldId="2147483653"/>
              <ac:spMk id="3" creationId="{07DF826A-1CDC-4844-A5B3-412894CFF506}"/>
            </ac:spMkLst>
          </pc:spChg>
          <pc:spChg chg="add del mod">
            <ac:chgData name="Liliana Mora" userId="a8981d05-acca-45e4-a4f4-c8c206410fd4" providerId="ADAL" clId="{1C1FFF2E-8901-4757-89E6-7F8A55504554}" dt="2021-05-05T17:56:19.761" v="58"/>
            <ac:spMkLst>
              <pc:docMk/>
              <pc:sldMasterMk cId="0" sldId="2147483648"/>
              <pc:sldLayoutMk cId="0" sldId="2147483653"/>
              <ac:spMk id="6" creationId="{B4612634-8E8A-4ADC-8DDC-08D15E5F495C}"/>
            </ac:spMkLst>
          </pc:spChg>
          <pc:spChg chg="add del mod">
            <ac:chgData name="Liliana Mora" userId="a8981d05-acca-45e4-a4f4-c8c206410fd4" providerId="ADAL" clId="{1C1FFF2E-8901-4757-89E6-7F8A55504554}" dt="2021-05-05T17:56:19.761" v="58"/>
            <ac:spMkLst>
              <pc:docMk/>
              <pc:sldMasterMk cId="0" sldId="2147483648"/>
              <pc:sldLayoutMk cId="0" sldId="2147483653"/>
              <ac:spMk id="7" creationId="{08EB4EEF-0F52-4323-92DC-C8ECB4ACED6A}"/>
            </ac:spMkLst>
          </pc:spChg>
          <pc:spChg chg="add del mod">
            <ac:chgData name="Liliana Mora" userId="a8981d05-acca-45e4-a4f4-c8c206410fd4" providerId="ADAL" clId="{1C1FFF2E-8901-4757-89E6-7F8A55504554}" dt="2021-05-05T18:03:25.968" v="153" actId="478"/>
            <ac:spMkLst>
              <pc:docMk/>
              <pc:sldMasterMk cId="0" sldId="2147483648"/>
              <pc:sldLayoutMk cId="0" sldId="2147483653"/>
              <ac:spMk id="8" creationId="{4FD20B88-5B13-4CD0-95ED-63174CC3FBBA}"/>
            </ac:spMkLst>
          </pc:spChg>
          <pc:spChg chg="add del mod">
            <ac:chgData name="Liliana Mora" userId="a8981d05-acca-45e4-a4f4-c8c206410fd4" providerId="ADAL" clId="{1C1FFF2E-8901-4757-89E6-7F8A55504554}" dt="2021-05-05T18:03:35.540" v="155" actId="478"/>
            <ac:spMkLst>
              <pc:docMk/>
              <pc:sldMasterMk cId="0" sldId="2147483648"/>
              <pc:sldLayoutMk cId="0" sldId="2147483653"/>
              <ac:spMk id="9" creationId="{CDA837A2-F758-48F4-ACFE-F5A9A69D1832}"/>
            </ac:spMkLst>
          </pc:spChg>
          <pc:spChg chg="add mod">
            <ac:chgData name="Liliana Mora" userId="a8981d05-acca-45e4-a4f4-c8c206410fd4" providerId="ADAL" clId="{1C1FFF2E-8901-4757-89E6-7F8A55504554}" dt="2021-05-05T18:03:41.460" v="157" actId="1076"/>
            <ac:spMkLst>
              <pc:docMk/>
              <pc:sldMasterMk cId="0" sldId="2147483648"/>
              <pc:sldLayoutMk cId="0" sldId="2147483653"/>
              <ac:spMk id="12" creationId="{28469E19-7117-4BF0-B3FF-10F88689C003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4:20.483" v="167" actId="11529"/>
          <pc:sldLayoutMkLst>
            <pc:docMk/>
            <pc:sldMasterMk cId="0" sldId="2147483648"/>
            <pc:sldLayoutMk cId="0" sldId="2147483654"/>
          </pc:sldLayoutMkLst>
          <pc:spChg chg="add del">
            <ac:chgData name="Liliana Mora" userId="a8981d05-acca-45e4-a4f4-c8c206410fd4" providerId="ADAL" clId="{1C1FFF2E-8901-4757-89E6-7F8A55504554}" dt="2021-05-05T18:04:20.483" v="167" actId="11529"/>
            <ac:spMkLst>
              <pc:docMk/>
              <pc:sldMasterMk cId="0" sldId="2147483648"/>
              <pc:sldLayoutMk cId="0" sldId="2147483654"/>
              <ac:spMk id="2" creationId="{C9F07FFE-41CE-40DE-A844-47C725864188}"/>
            </ac:spMkLst>
          </pc:spChg>
          <pc:spChg chg="add mod">
            <ac:chgData name="Liliana Mora" userId="a8981d05-acca-45e4-a4f4-c8c206410fd4" providerId="ADAL" clId="{1C1FFF2E-8901-4757-89E6-7F8A55504554}" dt="2021-05-05T18:04:20.483" v="167" actId="11529"/>
            <ac:spMkLst>
              <pc:docMk/>
              <pc:sldMasterMk cId="0" sldId="2147483648"/>
              <pc:sldLayoutMk cId="0" sldId="2147483654"/>
              <ac:spMk id="3" creationId="{709E497C-C547-47D0-A278-CE00BA413AC2}"/>
            </ac:spMkLst>
          </pc:spChg>
          <pc:spChg chg="del mod">
            <ac:chgData name="Liliana Mora" userId="a8981d05-acca-45e4-a4f4-c8c206410fd4" providerId="ADAL" clId="{1C1FFF2E-8901-4757-89E6-7F8A55504554}" dt="2021-05-05T18:04:08.219" v="166" actId="478"/>
            <ac:spMkLst>
              <pc:docMk/>
              <pc:sldMasterMk cId="0" sldId="2147483648"/>
              <pc:sldLayoutMk cId="0" sldId="2147483654"/>
              <ac:spMk id="58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04:35.267" v="170" actId="14100"/>
          <pc:sldLayoutMkLst>
            <pc:docMk/>
            <pc:sldMasterMk cId="0" sldId="2147483648"/>
            <pc:sldLayoutMk cId="0" sldId="2147483655"/>
          </pc:sldLayoutMkLst>
          <pc:spChg chg="add del">
            <ac:chgData name="Liliana Mora" userId="a8981d05-acca-45e4-a4f4-c8c206410fd4" providerId="ADAL" clId="{1C1FFF2E-8901-4757-89E6-7F8A55504554}" dt="2021-05-05T18:04:33.249" v="169" actId="11529"/>
            <ac:spMkLst>
              <pc:docMk/>
              <pc:sldMasterMk cId="0" sldId="2147483648"/>
              <pc:sldLayoutMk cId="0" sldId="2147483655"/>
              <ac:spMk id="2" creationId="{AA8D580C-3237-4D9C-A9A9-535933A08621}"/>
            </ac:spMkLst>
          </pc:spChg>
          <pc:spChg chg="add mod">
            <ac:chgData name="Liliana Mora" userId="a8981d05-acca-45e4-a4f4-c8c206410fd4" providerId="ADAL" clId="{1C1FFF2E-8901-4757-89E6-7F8A55504554}" dt="2021-05-05T18:04:35.267" v="170" actId="14100"/>
            <ac:spMkLst>
              <pc:docMk/>
              <pc:sldMasterMk cId="0" sldId="2147483648"/>
              <pc:sldLayoutMk cId="0" sldId="2147483655"/>
              <ac:spMk id="3" creationId="{47FA73FD-0202-4C0D-8875-350B0F0B5A09}"/>
            </ac:spMkLst>
          </pc:spChg>
          <pc:spChg chg="del">
            <ac:chgData name="Liliana Mora" userId="a8981d05-acca-45e4-a4f4-c8c206410fd4" providerId="ADAL" clId="{1C1FFF2E-8901-4757-89E6-7F8A55504554}" dt="2021-05-05T18:04:25.202" v="168" actId="478"/>
            <ac:spMkLst>
              <pc:docMk/>
              <pc:sldMasterMk cId="0" sldId="2147483648"/>
              <pc:sldLayoutMk cId="0" sldId="2147483655"/>
              <ac:spMk id="68" creationId="{00000000-0000-0000-0000-000000000000}"/>
            </ac:spMkLst>
          </pc:spChg>
        </pc:sldLayoutChg>
        <pc:sldLayoutChg chg="modSp mod">
          <pc:chgData name="Liliana Mora" userId="a8981d05-acca-45e4-a4f4-c8c206410fd4" providerId="ADAL" clId="{1C1FFF2E-8901-4757-89E6-7F8A55504554}" dt="2021-05-05T18:08:18.791" v="222" actId="14100"/>
          <pc:sldLayoutMkLst>
            <pc:docMk/>
            <pc:sldMasterMk cId="0" sldId="2147483648"/>
            <pc:sldLayoutMk cId="0" sldId="2147483656"/>
          </pc:sldLayoutMkLst>
          <pc:spChg chg="mod">
            <ac:chgData name="Liliana Mora" userId="a8981d05-acca-45e4-a4f4-c8c206410fd4" providerId="ADAL" clId="{1C1FFF2E-8901-4757-89E6-7F8A55504554}" dt="2021-05-05T18:08:18.791" v="222" actId="14100"/>
            <ac:spMkLst>
              <pc:docMk/>
              <pc:sldMasterMk cId="0" sldId="2147483648"/>
              <pc:sldLayoutMk cId="0" sldId="2147483656"/>
              <ac:spMk id="76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6:29.630" v="199" actId="14100"/>
            <ac:spMkLst>
              <pc:docMk/>
              <pc:sldMasterMk cId="0" sldId="2147483648"/>
              <pc:sldLayoutMk cId="0" sldId="2147483656"/>
              <ac:spMk id="78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8:01.590" v="218" actId="113"/>
            <ac:spMkLst>
              <pc:docMk/>
              <pc:sldMasterMk cId="0" sldId="2147483648"/>
              <pc:sldLayoutMk cId="0" sldId="2147483656"/>
              <ac:spMk id="79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8:14.355" v="221" actId="14100"/>
            <ac:spMkLst>
              <pc:docMk/>
              <pc:sldMasterMk cId="0" sldId="2147483648"/>
              <pc:sldLayoutMk cId="0" sldId="2147483656"/>
              <ac:spMk id="80" creationId="{00000000-0000-0000-0000-000000000000}"/>
            </ac:spMkLst>
          </pc:spChg>
        </pc:sldLayoutChg>
        <pc:sldLayoutChg chg="addSp delSp modSp mod">
          <pc:chgData name="Liliana Mora" userId="a8981d05-acca-45e4-a4f4-c8c206410fd4" providerId="ADAL" clId="{1C1FFF2E-8901-4757-89E6-7F8A55504554}" dt="2021-05-05T18:11:39.561" v="256" actId="207"/>
          <pc:sldLayoutMkLst>
            <pc:docMk/>
            <pc:sldMasterMk cId="0" sldId="2147483648"/>
            <pc:sldLayoutMk cId="0" sldId="2147483657"/>
          </pc:sldLayoutMkLst>
          <pc:spChg chg="add mod">
            <ac:chgData name="Liliana Mora" userId="a8981d05-acca-45e4-a4f4-c8c206410fd4" providerId="ADAL" clId="{1C1FFF2E-8901-4757-89E6-7F8A55504554}" dt="2021-05-05T18:10:36.225" v="246" actId="207"/>
            <ac:spMkLst>
              <pc:docMk/>
              <pc:sldMasterMk cId="0" sldId="2147483648"/>
              <pc:sldLayoutMk cId="0" sldId="2147483657"/>
              <ac:spMk id="6" creationId="{AAF6238C-55D0-434A-B1B3-B6C0B384DA2C}"/>
            </ac:spMkLst>
          </pc:spChg>
          <pc:spChg chg="mod">
            <ac:chgData name="Liliana Mora" userId="a8981d05-acca-45e4-a4f4-c8c206410fd4" providerId="ADAL" clId="{1C1FFF2E-8901-4757-89E6-7F8A55504554}" dt="2021-05-05T18:11:27.395" v="252" actId="14100"/>
            <ac:spMkLst>
              <pc:docMk/>
              <pc:sldMasterMk cId="0" sldId="2147483648"/>
              <pc:sldLayoutMk cId="0" sldId="2147483657"/>
              <ac:spMk id="89" creationId="{00000000-0000-0000-0000-000000000000}"/>
            </ac:spMkLst>
          </pc:spChg>
          <pc:spChg chg="del">
            <ac:chgData name="Liliana Mora" userId="a8981d05-acca-45e4-a4f4-c8c206410fd4" providerId="ADAL" clId="{1C1FFF2E-8901-4757-89E6-7F8A55504554}" dt="2021-05-05T18:10:14.408" v="238" actId="478"/>
            <ac:spMkLst>
              <pc:docMk/>
              <pc:sldMasterMk cId="0" sldId="2147483648"/>
              <pc:sldLayoutMk cId="0" sldId="2147483657"/>
              <ac:spMk id="91" creationId="{00000000-0000-0000-0000-000000000000}"/>
            </ac:spMkLst>
          </pc:spChg>
          <pc:picChg chg="add mod">
            <ac:chgData name="Liliana Mora" userId="a8981d05-acca-45e4-a4f4-c8c206410fd4" providerId="ADAL" clId="{1C1FFF2E-8901-4757-89E6-7F8A55504554}" dt="2021-05-05T18:11:39.561" v="256" actId="207"/>
            <ac:picMkLst>
              <pc:docMk/>
              <pc:sldMasterMk cId="0" sldId="2147483648"/>
              <pc:sldLayoutMk cId="0" sldId="2147483657"/>
              <ac:picMk id="3" creationId="{356FC24A-FFDF-469C-B69A-D294BBE58E2C}"/>
            </ac:picMkLst>
          </pc:picChg>
          <pc:picChg chg="add mod">
            <ac:chgData name="Liliana Mora" userId="a8981d05-acca-45e4-a4f4-c8c206410fd4" providerId="ADAL" clId="{1C1FFF2E-8901-4757-89E6-7F8A55504554}" dt="2021-05-05T18:11:39.561" v="256" actId="207"/>
            <ac:picMkLst>
              <pc:docMk/>
              <pc:sldMasterMk cId="0" sldId="2147483648"/>
              <pc:sldLayoutMk cId="0" sldId="2147483657"/>
              <ac:picMk id="9" creationId="{5227712B-BCAD-4A33-993C-15A87937080A}"/>
            </ac:picMkLst>
          </pc:picChg>
        </pc:sldLayoutChg>
        <pc:sldLayoutChg chg="modSp mod">
          <pc:chgData name="Liliana Mora" userId="a8981d05-acca-45e4-a4f4-c8c206410fd4" providerId="ADAL" clId="{1C1FFF2E-8901-4757-89E6-7F8A55504554}" dt="2021-05-05T18:06:00.232" v="195" actId="207"/>
          <pc:sldLayoutMkLst>
            <pc:docMk/>
            <pc:sldMasterMk cId="0" sldId="2147483648"/>
            <pc:sldLayoutMk cId="0" sldId="2147483658"/>
          </pc:sldLayoutMkLst>
          <pc:spChg chg="mod">
            <ac:chgData name="Liliana Mora" userId="a8981d05-acca-45e4-a4f4-c8c206410fd4" providerId="ADAL" clId="{1C1FFF2E-8901-4757-89E6-7F8A55504554}" dt="2021-05-05T18:05:53.217" v="194" actId="14861"/>
            <ac:spMkLst>
              <pc:docMk/>
              <pc:sldMasterMk cId="0" sldId="2147483648"/>
              <pc:sldLayoutMk cId="0" sldId="2147483658"/>
              <ac:spMk id="98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1:26.290" v="114" actId="14100"/>
            <ac:spMkLst>
              <pc:docMk/>
              <pc:sldMasterMk cId="0" sldId="2147483648"/>
              <pc:sldLayoutMk cId="0" sldId="2147483658"/>
              <ac:spMk id="100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6:00.232" v="195" actId="207"/>
            <ac:spMkLst>
              <pc:docMk/>
              <pc:sldMasterMk cId="0" sldId="2147483648"/>
              <pc:sldLayoutMk cId="0" sldId="2147483658"/>
              <ac:spMk id="101" creationId="{00000000-0000-0000-0000-000000000000}"/>
            </ac:spMkLst>
          </pc:spChg>
          <pc:spChg chg="mod">
            <ac:chgData name="Liliana Mora" userId="a8981d05-acca-45e4-a4f4-c8c206410fd4" providerId="ADAL" clId="{1C1FFF2E-8901-4757-89E6-7F8A55504554}" dt="2021-05-05T18:01:38.436" v="117" actId="14100"/>
            <ac:spMkLst>
              <pc:docMk/>
              <pc:sldMasterMk cId="0" sldId="2147483648"/>
              <pc:sldLayoutMk cId="0" sldId="2147483658"/>
              <ac:spMk id="102" creationId="{00000000-0000-0000-0000-000000000000}"/>
            </ac:spMkLst>
          </pc:spChg>
        </pc:sldLayoutChg>
        <pc:sldLayoutChg chg="addSp modSp mod">
          <pc:chgData name="Liliana Mora" userId="a8981d05-acca-45e4-a4f4-c8c206410fd4" providerId="ADAL" clId="{1C1FFF2E-8901-4757-89E6-7F8A55504554}" dt="2021-05-05T18:00:32.902" v="109" actId="20577"/>
          <pc:sldLayoutMkLst>
            <pc:docMk/>
            <pc:sldMasterMk cId="0" sldId="2147483648"/>
            <pc:sldLayoutMk cId="0" sldId="2147483660"/>
          </pc:sldLayoutMkLst>
          <pc:spChg chg="add mod">
            <ac:chgData name="Liliana Mora" userId="a8981d05-acca-45e4-a4f4-c8c206410fd4" providerId="ADAL" clId="{1C1FFF2E-8901-4757-89E6-7F8A55504554}" dt="2021-05-05T18:00:32.902" v="109" actId="20577"/>
            <ac:spMkLst>
              <pc:docMk/>
              <pc:sldMasterMk cId="0" sldId="2147483648"/>
              <pc:sldLayoutMk cId="0" sldId="2147483660"/>
              <ac:spMk id="2" creationId="{E2987193-8F79-4A77-99A2-E09DD80ACADC}"/>
            </ac:spMkLst>
          </pc:spChg>
        </pc:sldLayoutChg>
      </pc:sldMasterChg>
    </pc:docChg>
  </pc:docChgLst>
  <pc:docChgLst>
    <pc:chgData name="Mathilde Hountchégnon" userId="7e7244cd-f7d1-4885-8845-67442ac59727" providerId="ADAL" clId="{F8C02EFF-99AA-46B2-AB20-6BDEFE3668BC}"/>
    <pc:docChg chg="custSel modSld">
      <pc:chgData name="Mathilde Hountchégnon" userId="7e7244cd-f7d1-4885-8845-67442ac59727" providerId="ADAL" clId="{F8C02EFF-99AA-46B2-AB20-6BDEFE3668BC}" dt="2021-07-08T04:47:56.795" v="27"/>
      <pc:docMkLst>
        <pc:docMk/>
      </pc:docMkLst>
      <pc:sldChg chg="addCm delCm modCm">
        <pc:chgData name="Mathilde Hountchégnon" userId="7e7244cd-f7d1-4885-8845-67442ac59727" providerId="ADAL" clId="{F8C02EFF-99AA-46B2-AB20-6BDEFE3668BC}" dt="2021-07-08T04:41:54.799" v="5" actId="1589"/>
        <pc:sldMkLst>
          <pc:docMk/>
          <pc:sldMk cId="0" sldId="256"/>
        </pc:sldMkLst>
      </pc:sldChg>
      <pc:sldChg chg="addCm modCm">
        <pc:chgData name="Mathilde Hountchégnon" userId="7e7244cd-f7d1-4885-8845-67442ac59727" providerId="ADAL" clId="{F8C02EFF-99AA-46B2-AB20-6BDEFE3668BC}" dt="2021-07-08T04:43:35.711" v="7"/>
        <pc:sldMkLst>
          <pc:docMk/>
          <pc:sldMk cId="1246211326" sldId="272"/>
        </pc:sldMkLst>
      </pc:sldChg>
      <pc:sldChg chg="addCm modCm">
        <pc:chgData name="Mathilde Hountchégnon" userId="7e7244cd-f7d1-4885-8845-67442ac59727" providerId="ADAL" clId="{F8C02EFF-99AA-46B2-AB20-6BDEFE3668BC}" dt="2021-07-08T04:44:27.072" v="9"/>
        <pc:sldMkLst>
          <pc:docMk/>
          <pc:sldMk cId="2898687092" sldId="273"/>
        </pc:sldMkLst>
      </pc:sldChg>
      <pc:sldChg chg="modSp mod addCm delCm modCm">
        <pc:chgData name="Mathilde Hountchégnon" userId="7e7244cd-f7d1-4885-8845-67442ac59727" providerId="ADAL" clId="{F8C02EFF-99AA-46B2-AB20-6BDEFE3668BC}" dt="2021-07-08T04:46:53.140" v="23" actId="5900"/>
        <pc:sldMkLst>
          <pc:docMk/>
          <pc:sldMk cId="243301861" sldId="281"/>
        </pc:sldMkLst>
        <pc:spChg chg="mod">
          <ac:chgData name="Mathilde Hountchégnon" userId="7e7244cd-f7d1-4885-8845-67442ac59727" providerId="ADAL" clId="{F8C02EFF-99AA-46B2-AB20-6BDEFE3668BC}" dt="2021-07-08T04:46:31.515" v="17" actId="20577"/>
          <ac:spMkLst>
            <pc:docMk/>
            <pc:sldMk cId="243301861" sldId="281"/>
            <ac:spMk id="138" creationId="{00000000-0000-0000-0000-000000000000}"/>
          </ac:spMkLst>
        </pc:spChg>
      </pc:sldChg>
      <pc:sldChg chg="addCm modCm">
        <pc:chgData name="Mathilde Hountchégnon" userId="7e7244cd-f7d1-4885-8845-67442ac59727" providerId="ADAL" clId="{F8C02EFF-99AA-46B2-AB20-6BDEFE3668BC}" dt="2021-07-08T04:47:56.795" v="27"/>
        <pc:sldMkLst>
          <pc:docMk/>
          <pc:sldMk cId="1695164908" sldId="282"/>
        </pc:sldMkLst>
      </pc:sldChg>
      <pc:sldChg chg="addCm modCm">
        <pc:chgData name="Mathilde Hountchégnon" userId="7e7244cd-f7d1-4885-8845-67442ac59727" providerId="ADAL" clId="{F8C02EFF-99AA-46B2-AB20-6BDEFE3668BC}" dt="2021-07-08T04:45:00.414" v="12"/>
        <pc:sldMkLst>
          <pc:docMk/>
          <pc:sldMk cId="141914827" sldId="283"/>
        </pc:sldMkLst>
      </pc:sldChg>
      <pc:sldChg chg="modSp mod addCm modCm">
        <pc:chgData name="Mathilde Hountchégnon" userId="7e7244cd-f7d1-4885-8845-67442ac59727" providerId="ADAL" clId="{F8C02EFF-99AA-46B2-AB20-6BDEFE3668BC}" dt="2021-07-08T04:45:51.426" v="16"/>
        <pc:sldMkLst>
          <pc:docMk/>
          <pc:sldMk cId="1791600262" sldId="284"/>
        </pc:sldMkLst>
        <pc:spChg chg="mod">
          <ac:chgData name="Mathilde Hountchégnon" userId="7e7244cd-f7d1-4885-8845-67442ac59727" providerId="ADAL" clId="{F8C02EFF-99AA-46B2-AB20-6BDEFE3668BC}" dt="2021-07-08T04:45:37.059" v="14" actId="400"/>
          <ac:spMkLst>
            <pc:docMk/>
            <pc:sldMk cId="1791600262" sldId="284"/>
            <ac:spMk id="138" creationId="{00000000-0000-0000-0000-000000000000}"/>
          </ac:spMkLst>
        </pc:spChg>
      </pc:sldChg>
    </pc:docChg>
  </pc:docChgLst>
  <pc:docChgLst>
    <pc:chgData name="Mathilde Hountchégnon" userId="7e7244cd-f7d1-4885-8845-67442ac59727" providerId="ADAL" clId="{5501124B-1EFB-438B-A3C6-C747A460E2C5}"/>
    <pc:docChg chg="undo redo custSel modSld">
      <pc:chgData name="Mathilde Hountchégnon" userId="7e7244cd-f7d1-4885-8845-67442ac59727" providerId="ADAL" clId="{5501124B-1EFB-438B-A3C6-C747A460E2C5}" dt="2021-07-15T10:38:27.478" v="61" actId="14100"/>
      <pc:docMkLst>
        <pc:docMk/>
      </pc:docMkLst>
      <pc:sldChg chg="addCm modCm">
        <pc:chgData name="Mathilde Hountchégnon" userId="7e7244cd-f7d1-4885-8845-67442ac59727" providerId="ADAL" clId="{5501124B-1EFB-438B-A3C6-C747A460E2C5}" dt="2021-07-15T10:04:12.150" v="3" actId="1589"/>
        <pc:sldMkLst>
          <pc:docMk/>
          <pc:sldMk cId="467562893" sldId="267"/>
        </pc:sldMkLst>
      </pc:sldChg>
      <pc:sldChg chg="modSp mod addCm modCm">
        <pc:chgData name="Mathilde Hountchégnon" userId="7e7244cd-f7d1-4885-8845-67442ac59727" providerId="ADAL" clId="{5501124B-1EFB-438B-A3C6-C747A460E2C5}" dt="2021-07-15T10:36:10.403" v="16"/>
        <pc:sldMkLst>
          <pc:docMk/>
          <pc:sldMk cId="141914827" sldId="283"/>
        </pc:sldMkLst>
        <pc:spChg chg="mod">
          <ac:chgData name="Mathilde Hountchégnon" userId="7e7244cd-f7d1-4885-8845-67442ac59727" providerId="ADAL" clId="{5501124B-1EFB-438B-A3C6-C747A460E2C5}" dt="2021-07-15T10:35:55.888" v="14" actId="313"/>
          <ac:spMkLst>
            <pc:docMk/>
            <pc:sldMk cId="141914827" sldId="283"/>
            <ac:spMk id="136" creationId="{00000000-0000-0000-0000-000000000000}"/>
          </ac:spMkLst>
        </pc:spChg>
      </pc:sldChg>
      <pc:sldChg chg="modSp mod">
        <pc:chgData name="Mathilde Hountchégnon" userId="7e7244cd-f7d1-4885-8845-67442ac59727" providerId="ADAL" clId="{5501124B-1EFB-438B-A3C6-C747A460E2C5}" dt="2021-07-15T10:38:27.478" v="61" actId="14100"/>
        <pc:sldMkLst>
          <pc:docMk/>
          <pc:sldMk cId="1791600262" sldId="284"/>
        </pc:sldMkLst>
        <pc:spChg chg="mod">
          <ac:chgData name="Mathilde Hountchégnon" userId="7e7244cd-f7d1-4885-8845-67442ac59727" providerId="ADAL" clId="{5501124B-1EFB-438B-A3C6-C747A460E2C5}" dt="2021-07-15T10:37:15.163" v="50" actId="20577"/>
          <ac:spMkLst>
            <pc:docMk/>
            <pc:sldMk cId="1791600262" sldId="284"/>
            <ac:spMk id="136" creationId="{00000000-0000-0000-0000-000000000000}"/>
          </ac:spMkLst>
        </pc:spChg>
        <pc:spChg chg="mod">
          <ac:chgData name="Mathilde Hountchégnon" userId="7e7244cd-f7d1-4885-8845-67442ac59727" providerId="ADAL" clId="{5501124B-1EFB-438B-A3C6-C747A460E2C5}" dt="2021-07-15T10:38:27.478" v="61" actId="14100"/>
          <ac:spMkLst>
            <pc:docMk/>
            <pc:sldMk cId="1791600262" sldId="284"/>
            <ac:spMk id="138" creationId="{00000000-0000-0000-0000-000000000000}"/>
          </ac:spMkLst>
        </pc:spChg>
      </pc:sldChg>
    </pc:docChg>
  </pc:docChgLst>
  <pc:docChgLst>
    <pc:chgData name="Chloé Quirion" userId="0eab906e-209b-49ec-a808-292734cdf008" providerId="ADAL" clId="{222617E8-22A5-4205-8862-621D74808DE9}"/>
    <pc:docChg chg="custSel modSld">
      <pc:chgData name="Chloé Quirion" userId="0eab906e-209b-49ec-a808-292734cdf008" providerId="ADAL" clId="{222617E8-22A5-4205-8862-621D74808DE9}" dt="2021-08-26T18:45:05.487" v="47" actId="207"/>
      <pc:docMkLst>
        <pc:docMk/>
      </pc:docMkLst>
      <pc:sldChg chg="modSp mod delCm">
        <pc:chgData name="Chloé Quirion" userId="0eab906e-209b-49ec-a808-292734cdf008" providerId="ADAL" clId="{222617E8-22A5-4205-8862-621D74808DE9}" dt="2021-07-15T14:13:07.890" v="3" actId="1592"/>
        <pc:sldMkLst>
          <pc:docMk/>
          <pc:sldMk cId="467562893" sldId="267"/>
        </pc:sldMkLst>
        <pc:spChg chg="mod">
          <ac:chgData name="Chloé Quirion" userId="0eab906e-209b-49ec-a808-292734cdf008" providerId="ADAL" clId="{222617E8-22A5-4205-8862-621D74808DE9}" dt="2021-07-15T14:13:03.074" v="2" actId="20577"/>
          <ac:spMkLst>
            <pc:docMk/>
            <pc:sldMk cId="467562893" sldId="267"/>
            <ac:spMk id="3" creationId="{8A1551FE-FB32-4B29-92C6-25C7F8BFC293}"/>
          </ac:spMkLst>
        </pc:spChg>
      </pc:sldChg>
      <pc:sldChg chg="modSp mod">
        <pc:chgData name="Chloé Quirion" userId="0eab906e-209b-49ec-a808-292734cdf008" providerId="ADAL" clId="{222617E8-22A5-4205-8862-621D74808DE9}" dt="2021-07-15T14:13:28.148" v="5" actId="1076"/>
        <pc:sldMkLst>
          <pc:docMk/>
          <pc:sldMk cId="3046562421" sldId="271"/>
        </pc:sldMkLst>
        <pc:picChg chg="mod">
          <ac:chgData name="Chloé Quirion" userId="0eab906e-209b-49ec-a808-292734cdf008" providerId="ADAL" clId="{222617E8-22A5-4205-8862-621D74808DE9}" dt="2021-07-15T14:13:28.148" v="5" actId="1076"/>
          <ac:picMkLst>
            <pc:docMk/>
            <pc:sldMk cId="3046562421" sldId="271"/>
            <ac:picMk id="137" creationId="{00000000-0000-0000-0000-000000000000}"/>
          </ac:picMkLst>
        </pc:picChg>
      </pc:sldChg>
      <pc:sldChg chg="modSp mod">
        <pc:chgData name="Chloé Quirion" userId="0eab906e-209b-49ec-a808-292734cdf008" providerId="ADAL" clId="{222617E8-22A5-4205-8862-621D74808DE9}" dt="2021-08-26T18:45:05.487" v="47" actId="207"/>
        <pc:sldMkLst>
          <pc:docMk/>
          <pc:sldMk cId="2008366276" sldId="277"/>
        </pc:sldMkLst>
        <pc:spChg chg="mod">
          <ac:chgData name="Chloé Quirion" userId="0eab906e-209b-49ec-a808-292734cdf008" providerId="ADAL" clId="{222617E8-22A5-4205-8862-621D74808DE9}" dt="2021-08-26T18:45:05.487" v="47" actId="207"/>
          <ac:spMkLst>
            <pc:docMk/>
            <pc:sldMk cId="2008366276" sldId="277"/>
            <ac:spMk id="5" creationId="{565E763A-A42A-465E-92D1-B2C4F60FC88E}"/>
          </ac:spMkLst>
        </pc:spChg>
        <pc:spChg chg="mod">
          <ac:chgData name="Chloé Quirion" userId="0eab906e-209b-49ec-a808-292734cdf008" providerId="ADAL" clId="{222617E8-22A5-4205-8862-621D74808DE9}" dt="2021-08-26T18:44:51.513" v="43" actId="1076"/>
          <ac:spMkLst>
            <pc:docMk/>
            <pc:sldMk cId="2008366276" sldId="277"/>
            <ac:spMk id="131" creationId="{00000000-0000-0000-0000-000000000000}"/>
          </ac:spMkLst>
        </pc:spChg>
        <pc:picChg chg="mod">
          <ac:chgData name="Chloé Quirion" userId="0eab906e-209b-49ec-a808-292734cdf008" providerId="ADAL" clId="{222617E8-22A5-4205-8862-621D74808DE9}" dt="2021-08-26T18:44:54.722" v="44" actId="1076"/>
          <ac:picMkLst>
            <pc:docMk/>
            <pc:sldMk cId="2008366276" sldId="277"/>
            <ac:picMk id="130" creationId="{00000000-0000-0000-0000-000000000000}"/>
          </ac:picMkLst>
        </pc:picChg>
      </pc:sldChg>
      <pc:sldChg chg="modSp mod">
        <pc:chgData name="Chloé Quirion" userId="0eab906e-209b-49ec-a808-292734cdf008" providerId="ADAL" clId="{222617E8-22A5-4205-8862-621D74808DE9}" dt="2021-07-15T14:21:15.518" v="28" actId="20577"/>
        <pc:sldMkLst>
          <pc:docMk/>
          <pc:sldMk cId="639682703" sldId="278"/>
        </pc:sldMkLst>
        <pc:spChg chg="mod">
          <ac:chgData name="Chloé Quirion" userId="0eab906e-209b-49ec-a808-292734cdf008" providerId="ADAL" clId="{222617E8-22A5-4205-8862-621D74808DE9}" dt="2021-07-15T14:21:15.518" v="28" actId="20577"/>
          <ac:spMkLst>
            <pc:docMk/>
            <pc:sldMk cId="639682703" sldId="278"/>
            <ac:spMk id="136" creationId="{00000000-0000-0000-0000-000000000000}"/>
          </ac:spMkLst>
        </pc:spChg>
      </pc:sldChg>
      <pc:sldChg chg="modSp mod delCm">
        <pc:chgData name="Chloé Quirion" userId="0eab906e-209b-49ec-a808-292734cdf008" providerId="ADAL" clId="{222617E8-22A5-4205-8862-621D74808DE9}" dt="2021-07-15T14:21:25.346" v="38" actId="20577"/>
        <pc:sldMkLst>
          <pc:docMk/>
          <pc:sldMk cId="141914827" sldId="283"/>
        </pc:sldMkLst>
        <pc:spChg chg="mod">
          <ac:chgData name="Chloé Quirion" userId="0eab906e-209b-49ec-a808-292734cdf008" providerId="ADAL" clId="{222617E8-22A5-4205-8862-621D74808DE9}" dt="2021-07-15T14:21:25.346" v="38" actId="20577"/>
          <ac:spMkLst>
            <pc:docMk/>
            <pc:sldMk cId="141914827" sldId="283"/>
            <ac:spMk id="136" creationId="{00000000-0000-0000-0000-000000000000}"/>
          </ac:spMkLst>
        </pc:spChg>
        <pc:spChg chg="mod">
          <ac:chgData name="Chloé Quirion" userId="0eab906e-209b-49ec-a808-292734cdf008" providerId="ADAL" clId="{222617E8-22A5-4205-8862-621D74808DE9}" dt="2021-07-15T14:13:54.319" v="9" actId="20577"/>
          <ac:spMkLst>
            <pc:docMk/>
            <pc:sldMk cId="141914827" sldId="283"/>
            <ac:spMk id="13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89895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839254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67587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 txBox="1">
            <a:spLocks noGrp="1"/>
          </p:cNvSpPr>
          <p:nvPr>
            <p:ph type="title" hasCustomPrompt="1"/>
          </p:nvPr>
        </p:nvSpPr>
        <p:spPr>
          <a:xfrm>
            <a:off x="1524000" y="1122362"/>
            <a:ext cx="9144000" cy="4267056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7200">
                <a:latin typeface="+mj-lt"/>
              </a:defRPr>
            </a:lvl1pPr>
          </a:lstStyle>
          <a:p>
            <a:r>
              <a:t>Texte du titre</a:t>
            </a:r>
          </a:p>
        </p:txBody>
      </p:sp>
      <p:sp>
        <p:nvSpPr>
          <p:cNvPr id="13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t>Texte du titre</a:t>
            </a:r>
          </a:p>
        </p:txBody>
      </p:sp>
      <p:sp>
        <p:nvSpPr>
          <p:cNvPr id="21" name="Texte niveau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1</a:t>
            </a:r>
          </a:p>
          <a:p>
            <a:pPr lvl="1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2</a:t>
            </a:r>
          </a:p>
          <a:p>
            <a:pPr lvl="2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3</a:t>
            </a:r>
          </a:p>
          <a:p>
            <a:pPr lvl="3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4</a:t>
            </a:r>
          </a:p>
          <a:p>
            <a:pPr lvl="4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5</a:t>
            </a:r>
          </a:p>
        </p:txBody>
      </p:sp>
      <p:sp>
        <p:nvSpPr>
          <p:cNvPr id="22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e du titre"/>
          <p:cNvSpPr txBox="1">
            <a:spLocks noGrp="1"/>
          </p:cNvSpPr>
          <p:nvPr>
            <p:ph type="title" hasCustomPrompt="1"/>
          </p:nvPr>
        </p:nvSpPr>
        <p:spPr>
          <a:xfrm>
            <a:off x="0" y="3297381"/>
            <a:ext cx="12192000" cy="195349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57150">
            <a:solidFill>
              <a:srgbClr val="000000"/>
            </a:solidFill>
            <a:round/>
          </a:ln>
        </p:spPr>
        <p:txBody>
          <a:bodyPr anchor="ctr"/>
          <a:lstStyle>
            <a:lvl1pPr algn="ctr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CA" dirty="0"/>
              <a:t>Titre de la section</a:t>
            </a:r>
            <a:endParaRPr dirty="0"/>
          </a:p>
        </p:txBody>
      </p:sp>
      <p:sp>
        <p:nvSpPr>
          <p:cNvPr id="30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8" name="Texte niveau 1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 5</a:t>
            </a:r>
          </a:p>
        </p:txBody>
      </p:sp>
      <p:sp>
        <p:nvSpPr>
          <p:cNvPr id="3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e du titre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Texte du titre</a:t>
            </a:r>
          </a:p>
        </p:txBody>
      </p:sp>
      <p:sp>
        <p:nvSpPr>
          <p:cNvPr id="67" name="Espace réservé pour une image 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69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FA73FD-0202-4C0D-8875-350B0F0B5A0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3438" y="2101516"/>
            <a:ext cx="3850857" cy="370555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e du titr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111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Numéro de diapositiv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‹N°›</a:t>
            </a:fld>
            <a:endParaRPr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2987193-8F79-4A77-99A2-E09DD80ACA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-199306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Crédits</a:t>
            </a:r>
            <a:endParaRPr lang="fr-CA"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2288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1</a:t>
            </a:r>
          </a:p>
          <a:p>
            <a:pPr lvl="1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2</a:t>
            </a:r>
          </a:p>
          <a:p>
            <a:pPr lvl="2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3</a:t>
            </a:r>
          </a:p>
          <a:p>
            <a:pPr lvl="3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4</a:t>
            </a:r>
          </a:p>
          <a:p>
            <a:pPr lvl="4"/>
            <a:r>
              <a:rPr dirty="0" err="1"/>
              <a:t>Texte</a:t>
            </a:r>
            <a:r>
              <a:rPr dirty="0"/>
              <a:t> </a:t>
            </a:r>
            <a:r>
              <a:rPr dirty="0" err="1"/>
              <a:t>niveau</a:t>
            </a:r>
            <a:r>
              <a:rPr dirty="0"/>
              <a:t> 5</a:t>
            </a:r>
          </a:p>
        </p:txBody>
      </p:sp>
      <p:sp>
        <p:nvSpPr>
          <p:cNvPr id="4" name="Numéro de diapositive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‹N°›</a:t>
            </a:fld>
            <a:endParaRPr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4EA4DE0-D23B-439B-ACEB-366EE90268D5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02" y="5856726"/>
            <a:ext cx="1780043" cy="100127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  <p:sldLayoutId id="2147483659" r:id="rId6"/>
    <p:sldLayoutId id="2147483660" r:id="rId7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chemeClr val="bg1"/>
          </a:solidFill>
          <a:uFillTx/>
          <a:latin typeface="+mj-l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125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3.bin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4.bin"/><Relationship Id="rId4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5.jpg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8.jp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jp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9.jpg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3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8.xml"/><Relationship Id="rId1" Type="http://schemas.openxmlformats.org/officeDocument/2006/relationships/tags" Target="../tags/tag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10.jp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5.xml"/><Relationship Id="rId1" Type="http://schemas.openxmlformats.org/officeDocument/2006/relationships/tags" Target="../tags/tag4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image" Target="../media/image10.jpg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4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1.xml"/><Relationship Id="rId1" Type="http://schemas.openxmlformats.org/officeDocument/2006/relationships/tags" Target="../tags/tag5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re 1"/>
          <p:cNvSpPr txBox="1">
            <a:spLocks noGrp="1"/>
          </p:cNvSpPr>
          <p:nvPr>
            <p:ph type="ctrTitle"/>
            <p:custDataLst>
              <p:tags r:id="rId1"/>
            </p:custDataLst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fr-CA" sz="5400" dirty="0"/>
              <a:t>Module 2</a:t>
            </a:r>
            <a:br>
              <a:rPr lang="fr-CA" dirty="0"/>
            </a:br>
            <a:r>
              <a:rPr lang="fr-CA" sz="6000" dirty="0"/>
              <a:t>Droit des femmes et évolutions juridiques</a:t>
            </a:r>
            <a:endParaRPr sz="60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682880"/>
            <a:ext cx="12192000" cy="8124826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0" y="4408209"/>
            <a:ext cx="12320337" cy="1265094"/>
          </a:xfrm>
          <a:prstGeom prst="rect">
            <a:avLst/>
          </a:prstGeom>
        </p:spPr>
        <p:txBody>
          <a:bodyPr/>
          <a:lstStyle/>
          <a:p>
            <a:r>
              <a:rPr lang="fr-CA" dirty="0"/>
              <a:t>A</a:t>
            </a:r>
            <a:r>
              <a:rPr dirty="0"/>
              <a:t>. </a:t>
            </a:r>
            <a:r>
              <a:rPr lang="fr-CA" dirty="0"/>
              <a:t>Le rôle du droit</a:t>
            </a: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199" y="365125"/>
            <a:ext cx="11290069" cy="1325563"/>
          </a:xfrm>
          <a:prstGeom prst="rect">
            <a:avLst/>
          </a:prstGeom>
        </p:spPr>
        <p:txBody>
          <a:bodyPr/>
          <a:lstStyle/>
          <a:p>
            <a:r>
              <a:rPr lang="fr-CA" sz="4000" dirty="0"/>
              <a:t>A.1.  </a:t>
            </a:r>
            <a:r>
              <a:rPr lang="fr-CA" dirty="0"/>
              <a:t>La Constitution est un arbre vivant</a:t>
            </a:r>
            <a:endParaRPr dirty="0"/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6" b="15026"/>
          <a:stretch/>
        </p:blipFill>
        <p:spPr>
          <a:xfrm>
            <a:off x="838199" y="1858779"/>
            <a:ext cx="4633302" cy="4088207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sz="4800" dirty="0">
                <a:effectLst/>
                <a:ea typeface="Arial Unicode MS"/>
                <a:cs typeface="Times New Roman" panose="02020603050405020304" pitchFamily="18" charset="0"/>
              </a:rPr>
              <a:t>D’après toi, qu’est-ce qu’on veut dire par </a:t>
            </a:r>
            <a:r>
              <a:rPr lang="fr-FR" sz="4800" b="1" dirty="0">
                <a:effectLst/>
                <a:ea typeface="Arial Unicode MS"/>
                <a:cs typeface="Times New Roman" panose="02020603050405020304" pitchFamily="18" charset="0"/>
              </a:rPr>
              <a:t>arbre vivant </a:t>
            </a:r>
            <a:r>
              <a:rPr lang="fr-FR" sz="4800" dirty="0">
                <a:effectLst/>
                <a:ea typeface="Arial Unicode MS"/>
                <a:cs typeface="Times New Roman" panose="02020603050405020304" pitchFamily="18" charset="0"/>
              </a:rPr>
              <a:t>?</a:t>
            </a:r>
            <a:endParaRPr sz="4800"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L’arbre vivant = un concept d’interprétation de la Constitution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8200" y="1825625"/>
            <a:ext cx="10515600" cy="4385989"/>
          </a:xfrm>
        </p:spPr>
        <p:txBody>
          <a:bodyPr>
            <a:normAutofit fontScale="55000" lnSpcReduction="20000"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fr-FR" sz="4400" b="1" dirty="0">
                <a:solidFill>
                  <a:srgbClr val="333333"/>
                </a:solidFill>
                <a:effectLst/>
                <a:uFill>
                  <a:solidFill>
                    <a:srgbClr val="000000"/>
                  </a:solidFill>
                </a:uFill>
                <a:cs typeface="Arial Unicode MS"/>
              </a:rPr>
              <a:t>Concept d’interprétation</a:t>
            </a:r>
            <a:r>
              <a:rPr lang="fr-FR" sz="4400" b="0" dirty="0">
                <a:solidFill>
                  <a:srgbClr val="333333"/>
                </a:solidFill>
                <a:effectLst/>
                <a:uFill>
                  <a:solidFill>
                    <a:srgbClr val="000000"/>
                  </a:solidFill>
                </a:uFill>
                <a:cs typeface="Arial Unicode MS"/>
              </a:rPr>
              <a:t> de la </a:t>
            </a:r>
            <a:r>
              <a:rPr lang="fr-CA" sz="4400" b="0" dirty="0">
                <a:solidFill>
                  <a:srgbClr val="333333"/>
                </a:solidFill>
                <a:effectLst/>
                <a:uFill>
                  <a:solidFill>
                    <a:srgbClr val="000000"/>
                  </a:solidFill>
                </a:uFill>
                <a:cs typeface="Arial Unicode MS"/>
              </a:rPr>
              <a:t>Constitution appliqué par les tribunaux :</a:t>
            </a:r>
            <a:endParaRPr lang="fr-CA" sz="4400" b="1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cs typeface="Arial Unicode MS"/>
            </a:endParaRPr>
          </a:p>
          <a:p>
            <a:pPr marL="342900" lvl="0" indent="-342900" fontAlgn="base">
              <a:spcBef>
                <a:spcPts val="50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fr-FR" sz="4400" b="0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« La Constitution doit plutôt être interprétée dans son </a:t>
            </a:r>
            <a:r>
              <a:rPr lang="fr-FR" sz="4400" b="1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contexte social</a:t>
            </a:r>
            <a:r>
              <a:rPr lang="fr-FR" sz="4400" b="0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 afin d'assurer qu'elle </a:t>
            </a:r>
            <a:r>
              <a:rPr lang="fr-FR" sz="4400" b="1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s'adapte aux mœurs</a:t>
            </a:r>
            <a:r>
              <a:rPr lang="fr-FR" sz="4400" b="0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 et qu'elle en reflète les changements. » </a:t>
            </a:r>
            <a:r>
              <a:rPr lang="fr-FR" sz="4400" b="1" dirty="0">
                <a:solidFill>
                  <a:schemeClr val="accent5">
                    <a:lumMod val="75000"/>
                  </a:schemeClr>
                </a:solidFill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Source: Edwards c. Canada (Affaire « personne »)</a:t>
            </a:r>
            <a:endParaRPr lang="fr-FR" sz="4400" b="1" u="none" strike="noStrike" kern="0" spc="0" dirty="0">
              <a:solidFill>
                <a:schemeClr val="accent5">
                  <a:lumMod val="75000"/>
                </a:schemeClr>
              </a:solidFill>
              <a:effectLst/>
              <a:uFill>
                <a:solidFill>
                  <a:srgbClr val="000000"/>
                </a:solidFill>
              </a:uFill>
              <a:ea typeface="Helvetica Neue"/>
              <a:cs typeface="Helvetica Neue"/>
            </a:endParaRPr>
          </a:p>
          <a:p>
            <a:pPr marL="342900" lvl="0" indent="-342900" fontAlgn="base">
              <a:spcBef>
                <a:spcPts val="50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fr-FR" sz="4400" b="0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« Notre Constitution est un arbre vivant qui, grâce à une interprétation progressiste, s’adapte et </a:t>
            </a:r>
            <a:r>
              <a:rPr lang="fr-FR" sz="4400" b="1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répond aux réalités de la vie moderne</a:t>
            </a:r>
            <a:r>
              <a:rPr lang="fr-FR" sz="4400" b="0" u="none" strike="noStrike" kern="0" spc="0" dirty="0">
                <a:solidFill>
                  <a:srgbClr val="202122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. » </a:t>
            </a:r>
            <a:r>
              <a:rPr lang="fr-FR" sz="4400" b="1" dirty="0">
                <a:solidFill>
                  <a:schemeClr val="accent5">
                    <a:lumMod val="75000"/>
                  </a:schemeClr>
                </a:solidFill>
                <a:uFill>
                  <a:solidFill>
                    <a:srgbClr val="000000"/>
                  </a:solidFill>
                </a:uFill>
                <a:ea typeface="Helvetica Neue"/>
                <a:cs typeface="Helvetica Neue"/>
              </a:rPr>
              <a:t>Source: </a:t>
            </a:r>
            <a:r>
              <a:rPr lang="fr-CA" sz="4400" b="1" dirty="0">
                <a:solidFill>
                  <a:schemeClr val="accent5">
                    <a:lumMod val="75000"/>
                  </a:schemeClr>
                </a:solidFill>
                <a:effectLst/>
              </a:rPr>
              <a:t>Renvoi relatif au mariage entre personnes de même sexe</a:t>
            </a:r>
            <a:endParaRPr lang="fr-CA" sz="4400" b="1" u="none" strike="noStrike" kern="0" spc="0" dirty="0">
              <a:solidFill>
                <a:schemeClr val="accent5">
                  <a:lumMod val="75000"/>
                </a:schemeClr>
              </a:solidFill>
              <a:effectLst/>
              <a:uFill>
                <a:solidFill>
                  <a:srgbClr val="000000"/>
                </a:solidFill>
              </a:uFill>
              <a:ea typeface="Helvetica Neue"/>
              <a:cs typeface="Helvetica Neue"/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Mais parfois…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551FE-FB32-4B29-92C6-25C7F8BFC293}"/>
              </a:ext>
            </a:extLst>
          </p:cNvPr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fr-FR" sz="32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Même si le droit est le reflet des valeurs de la société, il peut arriver que les </a:t>
            </a:r>
            <a:r>
              <a:rPr lang="fr-FR" sz="3200" b="1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pratiques prennent du temps à changer</a:t>
            </a:r>
            <a:r>
              <a:rPr lang="fr-FR" sz="32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…</a:t>
            </a:r>
            <a:endParaRPr lang="fr-CA" sz="32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 Unicode MS"/>
              <a:cs typeface="Arial Unicode MS"/>
            </a:endParaRPr>
          </a:p>
          <a:p>
            <a:pPr lvl="1">
              <a:spcBef>
                <a:spcPts val="500"/>
              </a:spcBef>
              <a:spcAft>
                <a:spcPts val="500"/>
              </a:spcAft>
              <a:buFont typeface="Courier New" panose="02070309020205020404" pitchFamily="49" charset="0"/>
              <a:buChar char="o"/>
            </a:pPr>
            <a:r>
              <a:rPr lang="fr-FR" sz="32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Arial Unicode MS"/>
                <a:cs typeface="Arial Unicode MS"/>
              </a:rPr>
              <a:t>Exemple :</a:t>
            </a:r>
            <a:endParaRPr lang="fr-CA" sz="3200" dirty="0"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 Unicode MS"/>
              <a:cs typeface="Arial Unicode MS"/>
            </a:endParaRPr>
          </a:p>
          <a:p>
            <a:pPr lvl="2"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</a:pPr>
            <a:r>
              <a:rPr lang="fr-FR" sz="3200" dirty="0">
                <a:effectLst/>
                <a:latin typeface="Calibri" panose="020F0502020204030204" pitchFamily="34" charset="0"/>
                <a:ea typeface="Arial Unicode MS"/>
                <a:cs typeface="Times New Roman" panose="02020603050405020304" pitchFamily="18" charset="0"/>
              </a:rPr>
              <a:t>L’équité salariale n’est pas encore atteinte, même si elle est inscrite dans plusieurs lois. 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467562893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199" y="365125"/>
            <a:ext cx="11353801" cy="1325563"/>
          </a:xfrm>
          <a:prstGeom prst="rect">
            <a:avLst/>
          </a:prstGeom>
        </p:spPr>
        <p:txBody>
          <a:bodyPr/>
          <a:lstStyle/>
          <a:p>
            <a:r>
              <a:rPr lang="fr-CA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A.2.  </a:t>
            </a:r>
            <a:r>
              <a:rPr lang="fr-CA" dirty="0"/>
              <a:t>La séparation des pouvoirs (rappel)</a:t>
            </a:r>
            <a:endParaRPr dirty="0"/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0" r="12370"/>
          <a:stretch/>
        </p:blipFill>
        <p:spPr>
          <a:xfrm>
            <a:off x="838199" y="1858779"/>
            <a:ext cx="4858174" cy="4286623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spcBef>
                <a:spcPts val="500"/>
              </a:spcBef>
              <a:spcAft>
                <a:spcPts val="500"/>
              </a:spcAft>
            </a:pPr>
            <a:r>
              <a:rPr lang="fr-FR" sz="3600" b="1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Helvetica Neue"/>
                <a:cs typeface="Helvetica Neue"/>
              </a:rPr>
              <a:t>Exécutif</a:t>
            </a:r>
            <a:r>
              <a:rPr lang="fr-FR" sz="3600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Helvetica Neue"/>
                <a:cs typeface="Helvetica Neue"/>
              </a:rPr>
              <a:t> : P</a:t>
            </a:r>
            <a:r>
              <a:rPr lang="fr-CA" sz="3600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Helvetica Neue"/>
                <a:cs typeface="Helvetica Neue"/>
              </a:rPr>
              <a:t>rend les décisions</a:t>
            </a:r>
            <a:endParaRPr lang="fr-CA" sz="3600" u="none" strike="noStrike" kern="0" spc="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elvetica Neue"/>
              <a:ea typeface="Helvetica Neue"/>
              <a:cs typeface="Helvetica Neue"/>
            </a:endParaRPr>
          </a:p>
          <a:p>
            <a:pPr fontAlgn="base">
              <a:spcBef>
                <a:spcPts val="500"/>
              </a:spcBef>
              <a:spcAft>
                <a:spcPts val="500"/>
              </a:spcAft>
            </a:pPr>
            <a:r>
              <a:rPr lang="fr-FR" sz="3600" b="1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Helvetica Neue"/>
                <a:cs typeface="Helvetica Neue"/>
              </a:rPr>
              <a:t>Législatif</a:t>
            </a:r>
            <a:r>
              <a:rPr lang="fr-FR" sz="3600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Helvetica Neue"/>
                <a:cs typeface="Helvetica Neue"/>
              </a:rPr>
              <a:t> : Adopte les lois</a:t>
            </a:r>
            <a:endParaRPr lang="fr-CA" sz="3600" u="none" strike="noStrike" kern="0" spc="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elvetica Neue"/>
              <a:ea typeface="Helvetica Neue"/>
              <a:cs typeface="Helvetica Neue"/>
            </a:endParaRPr>
          </a:p>
          <a:p>
            <a:r>
              <a:rPr lang="fr-FR" sz="3600" b="1" dirty="0">
                <a:effectLst/>
                <a:latin typeface="Calibri" panose="020F0502020204030204" pitchFamily="34" charset="0"/>
                <a:ea typeface="Arial Unicode MS"/>
                <a:cs typeface="Times New Roman" panose="02020603050405020304" pitchFamily="18" charset="0"/>
              </a:rPr>
              <a:t>Judiciaire</a:t>
            </a:r>
            <a:r>
              <a:rPr lang="fr-FR" sz="3600" dirty="0">
                <a:effectLst/>
                <a:latin typeface="Calibri" panose="020F0502020204030204" pitchFamily="34" charset="0"/>
                <a:ea typeface="Arial Unicode MS"/>
                <a:cs typeface="Times New Roman" panose="02020603050405020304" pitchFamily="18" charset="0"/>
              </a:rPr>
              <a:t> : Interprète les lois</a:t>
            </a:r>
            <a:endParaRPr sz="3600" dirty="0"/>
          </a:p>
        </p:txBody>
      </p:sp>
    </p:spTree>
    <p:extLst>
      <p:ext uri="{BB962C8B-B14F-4D97-AF65-F5344CB8AC3E}">
        <p14:creationId xmlns:p14="http://schemas.microsoft.com/office/powerpoint/2010/main" val="154496527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CA" sz="4000" dirty="0"/>
              <a:t>A.3.  </a:t>
            </a:r>
            <a:r>
              <a:rPr lang="fr-CA" dirty="0"/>
              <a:t>Le rôle des tribunaux</a:t>
            </a:r>
            <a:endParaRPr dirty="0"/>
          </a:p>
        </p:txBody>
      </p:sp>
      <p:pic>
        <p:nvPicPr>
          <p:cNvPr id="137" name="Espace réservé du contenu 5" descr="Cour suprême du Canada&#10;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 r="16562"/>
          <a:stretch/>
        </p:blipFill>
        <p:spPr>
          <a:xfrm>
            <a:off x="838198" y="1858779"/>
            <a:ext cx="4719321" cy="4164106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fr-CA" sz="4800" dirty="0">
                <a:effectLst/>
                <a:ea typeface="Arial Unicode MS"/>
                <a:cs typeface="Times New Roman" panose="02020603050405020304" pitchFamily="18" charset="0"/>
              </a:rPr>
              <a:t>D’après toi, quels sont les deux </a:t>
            </a:r>
            <a:r>
              <a:rPr lang="fr-CA" sz="4800" b="1" dirty="0">
                <a:effectLst/>
                <a:ea typeface="Arial Unicode MS"/>
                <a:cs typeface="Times New Roman" panose="02020603050405020304" pitchFamily="18" charset="0"/>
              </a:rPr>
              <a:t>rôles principaux </a:t>
            </a:r>
            <a:r>
              <a:rPr lang="fr-CA" sz="4800" dirty="0">
                <a:effectLst/>
                <a:ea typeface="Arial Unicode MS"/>
                <a:cs typeface="Times New Roman" panose="02020603050405020304" pitchFamily="18" charset="0"/>
              </a:rPr>
              <a:t>des tribunaux ?</a:t>
            </a:r>
            <a:endParaRPr sz="4800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2B0A388-BA69-44D0-B7AF-4DA1ADA1824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 rot="10800000" flipV="1">
            <a:off x="1049018" y="5653555"/>
            <a:ext cx="4297680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fr-CA" sz="18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Cour suprême du Canada </a:t>
            </a:r>
          </a:p>
        </p:txBody>
      </p:sp>
    </p:spTree>
    <p:extLst>
      <p:ext uri="{BB962C8B-B14F-4D97-AF65-F5344CB8AC3E}">
        <p14:creationId xmlns:p14="http://schemas.microsoft.com/office/powerpoint/2010/main" val="277965894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6"/>
            <a:ext cx="10961914" cy="1278618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chien de garde de la Constitution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 r="505"/>
          <a:stretch/>
        </p:blipFill>
        <p:spPr>
          <a:xfrm>
            <a:off x="838198" y="1858779"/>
            <a:ext cx="4719321" cy="4164106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>
            <a:noAutofit/>
          </a:bodyPr>
          <a:lstStyle/>
          <a:p>
            <a:pPr fontAlgn="base">
              <a:spcBef>
                <a:spcPts val="500"/>
              </a:spcBef>
              <a:spcAft>
                <a:spcPts val="500"/>
              </a:spcAft>
            </a:pPr>
            <a:r>
              <a:rPr lang="fr-FR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Le gouvernement est obligé de </a:t>
            </a:r>
            <a:r>
              <a:rPr lang="fr-FR" b="1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respecter la Constitution</a:t>
            </a:r>
            <a:r>
              <a:rPr lang="fr-FR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.</a:t>
            </a:r>
            <a:endParaRPr lang="fr-CA" u="none" strike="noStrike" kern="0" spc="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ea typeface="Helvetica Neue"/>
              <a:cs typeface="Helvetica Neue"/>
            </a:endParaRPr>
          </a:p>
          <a:p>
            <a:r>
              <a:rPr lang="fr-FR" dirty="0">
                <a:effectLst/>
                <a:ea typeface="Arial Unicode MS"/>
                <a:cs typeface="Times New Roman" panose="02020603050405020304" pitchFamily="18" charset="0"/>
              </a:rPr>
              <a:t>Les tribunaux s’assurent que les lois adoptées par le gouvernement et les actions qu’il pose respectent la Constitution.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2171730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L’interprète de la Constitution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7" name="Espace réservé du contenu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0" b="6180"/>
          <a:stretch/>
        </p:blipFill>
        <p:spPr>
          <a:xfrm>
            <a:off x="1554520" y="2410201"/>
            <a:ext cx="3048802" cy="2690119"/>
          </a:xfrm>
          <a:prstGeom prst="rect">
            <a:avLst/>
          </a:prstGeom>
          <a:ln w="38100">
            <a:solidFill>
              <a:schemeClr val="tx1"/>
            </a:solidFill>
            <a:miter lim="400000"/>
          </a:ln>
        </p:spPr>
      </p:pic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172200" y="1858779"/>
            <a:ext cx="5181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FR" dirty="0"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L</a:t>
            </a:r>
            <a:r>
              <a:rPr lang="fr-FR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es tribunaux ont le devoir d’</a:t>
            </a:r>
            <a:r>
              <a:rPr lang="fr-FR" b="1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interpréter la Constitution</a:t>
            </a:r>
            <a:r>
              <a:rPr lang="fr-FR" u="none" strike="noStrike" kern="0" spc="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Helvetica Neue"/>
                <a:cs typeface="Arial Unicode MS"/>
              </a:rPr>
              <a:t>.</a:t>
            </a:r>
            <a:endParaRPr lang="fr-CA" u="none" strike="noStrike" kern="0" spc="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ea typeface="Helvetica Neue"/>
              <a:cs typeface="Helvetica Neue"/>
            </a:endParaRPr>
          </a:p>
          <a:p>
            <a:r>
              <a:rPr lang="fr-FR" dirty="0">
                <a:effectLst/>
                <a:ea typeface="Arial Unicode MS"/>
                <a:cs typeface="Times New Roman" panose="02020603050405020304" pitchFamily="18" charset="0"/>
              </a:rPr>
              <a:t>Les tribunaux ne peuvent pas créer des lois, mais ils peuvent les interpréter ou les déclarer nulles.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656242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857997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" y="4089400"/>
            <a:ext cx="12306300" cy="1583903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fr-CA" dirty="0"/>
              <a:t>B</a:t>
            </a:r>
            <a:r>
              <a:rPr dirty="0"/>
              <a:t>. </a:t>
            </a:r>
            <a:r>
              <a:rPr lang="fr-CA" dirty="0"/>
              <a:t>Deux affaires juridiques marquantes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6211326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 descr="Statues des Cinq femmes Célèbres au Parlement d'Ottawa.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8102599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0" y="4408209"/>
            <a:ext cx="12320337" cy="1265094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fr-CA" dirty="0"/>
              <a:t>B</a:t>
            </a:r>
            <a:r>
              <a:rPr dirty="0"/>
              <a:t>.</a:t>
            </a:r>
            <a:r>
              <a:rPr lang="fr-CA" dirty="0"/>
              <a:t>1.</a:t>
            </a:r>
            <a:r>
              <a:rPr dirty="0"/>
              <a:t> </a:t>
            </a:r>
            <a:r>
              <a:rPr lang="fr-CA" dirty="0"/>
              <a:t>L’affaire juridique « personne»</a:t>
            </a:r>
            <a:endParaRPr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FC78C8F-E6EA-4E6B-B213-588A07573EE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67656" y="5863772"/>
            <a:ext cx="11205029" cy="4975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>
              <a:spcAft>
                <a:spcPts val="1000"/>
              </a:spcAft>
            </a:pPr>
            <a:r>
              <a:rPr lang="fr-CA" sz="1800" i="1" dirty="0">
                <a:solidFill>
                  <a:schemeClr val="bg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Statues des Cinq Femmes Célèbres au Parlement d'Ottawa. Source: John B. </a:t>
            </a:r>
            <a:r>
              <a:rPr lang="fr-CA" sz="1800" i="1" dirty="0" err="1">
                <a:solidFill>
                  <a:schemeClr val="bg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Codrington</a:t>
            </a:r>
            <a:endParaRPr lang="fr-CA" sz="1800" i="1" dirty="0">
              <a:solidFill>
                <a:schemeClr val="bg1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74275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sz="3200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contexte – Affaire Personne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200" y="1858779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b="1" dirty="0"/>
              <a:t>Avant 1929</a:t>
            </a:r>
            <a:r>
              <a:rPr lang="fr-CA" dirty="0"/>
              <a:t>, les femmes canadiennes :</a:t>
            </a:r>
          </a:p>
          <a:p>
            <a:pPr lvl="1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ne faisaient pas partie de la définition juridique du mot « personne »;</a:t>
            </a:r>
          </a:p>
          <a:p>
            <a:pPr lvl="1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étaient à l’écart de la vie publique.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Tous les postes de cadres au gouvernement et ailleurs étaient détenus par des hommes (ministres, sous-ministres, directeurs, gestionnaires, etc.)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9868709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parties </a:t>
            </a:r>
            <a:r>
              <a:rPr lang="fr-CA">
                <a:solidFill>
                  <a:schemeClr val="accent5">
                    <a:lumMod val="75000"/>
                  </a:schemeClr>
                </a:solidFill>
              </a:rPr>
              <a:t>de l’affaire </a:t>
            </a:r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« Personne »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6387548" y="1360931"/>
            <a:ext cx="5257800" cy="415023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b="1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Les Cinq </a:t>
            </a:r>
            <a:r>
              <a:rPr lang="fr-CA" sz="2400" b="1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F</a:t>
            </a:r>
            <a:r>
              <a:rPr lang="fr-CA" sz="2400" b="1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emmes Célèbres</a:t>
            </a:r>
            <a:r>
              <a:rPr lang="fr-CA" sz="24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 demandent que les femmes soient</a:t>
            </a:r>
            <a:r>
              <a:rPr lang="fr-CA" sz="2400" b="1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fr-CA" sz="24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incluses dans la définition du mot « personne ».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24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L’objectif est qu’une femme puisse devenir sénatrice.</a:t>
            </a:r>
          </a:p>
        </p:txBody>
      </p:sp>
      <p:pic>
        <p:nvPicPr>
          <p:cNvPr id="3" name="Image 2" descr="Statues des Cinq Femmes Célèbres au Parlement d'Ottawa&#10;&#10;&#10;">
            <a:extLst>
              <a:ext uri="{FF2B5EF4-FFF2-40B4-BE49-F238E27FC236}">
                <a16:creationId xmlns:a16="http://schemas.microsoft.com/office/drawing/2014/main" id="{1BC2AC52-AA45-4C85-A4A0-7B2DFE4BDDAA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1360931"/>
            <a:ext cx="5549348" cy="3688004"/>
          </a:xfrm>
          <a:prstGeom prst="rect">
            <a:avLst/>
          </a:prstGeom>
        </p:spPr>
      </p:pic>
      <p:sp>
        <p:nvSpPr>
          <p:cNvPr id="6" name="ZoneTexte 5" descr="Statues des Cinq Femmes Célèbres au Parlement d'Ottawa">
            <a:extLst>
              <a:ext uri="{FF2B5EF4-FFF2-40B4-BE49-F238E27FC236}">
                <a16:creationId xmlns:a16="http://schemas.microsoft.com/office/drawing/2014/main" id="{BCDFAE5F-5ED0-4D1C-86EC-AB6CCF4F1D45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4627" y="5133956"/>
            <a:ext cx="5435600" cy="923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fr-CA" sz="1800" i="1" dirty="0">
                <a:solidFill>
                  <a:schemeClr val="tx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Statues des Cinq Femmes Célèbres au Parlement d'Ottawa. Source: John B. </a:t>
            </a:r>
            <a:r>
              <a:rPr lang="fr-CA" sz="1800" i="1" dirty="0" err="1">
                <a:solidFill>
                  <a:schemeClr val="tx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Codrington</a:t>
            </a:r>
            <a:endParaRPr lang="fr-CA" sz="1800" i="1" dirty="0">
              <a:solidFill>
                <a:schemeClr val="tx1"/>
              </a:solidFill>
              <a:effectLst/>
              <a:uFill>
                <a:solidFill>
                  <a:srgbClr val="0070C0"/>
                </a:solidFill>
              </a:uFill>
              <a:latin typeface="Verdana" panose="020B0604030504040204" pitchFamily="34" charset="0"/>
              <a:ea typeface="Arial Unicode MS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14827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faits de l’affaire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199" y="1858779"/>
            <a:ext cx="10923495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Selon la Constitution de 1867, </a:t>
            </a:r>
            <a:r>
              <a:rPr lang="fr-CA" b="1" dirty="0"/>
              <a:t>seules les « personnes » peuvent être élues </a:t>
            </a:r>
            <a:r>
              <a:rPr lang="fr-CA" dirty="0"/>
              <a:t>au Sénat.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Le premier ministre avait </a:t>
            </a:r>
            <a:r>
              <a:rPr lang="fr-CA" b="1" dirty="0"/>
              <a:t>refusé la nomination d’Emily Murphy </a:t>
            </a:r>
            <a:r>
              <a:rPr lang="fr-CA" dirty="0"/>
              <a:t>(une juriste albertaine) comme sénatrice parce qu’elle était une femme et donc pas une « personne ».</a:t>
            </a:r>
          </a:p>
        </p:txBody>
      </p:sp>
    </p:spTree>
    <p:extLst>
      <p:ext uri="{BB962C8B-B14F-4D97-AF65-F5344CB8AC3E}">
        <p14:creationId xmlns:p14="http://schemas.microsoft.com/office/powerpoint/2010/main" val="1791600262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décisions – Cour suprême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200" y="1858779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sz="3600" dirty="0"/>
              <a:t>En </a:t>
            </a:r>
            <a:r>
              <a:rPr lang="fr-CA" sz="3600" b="1" dirty="0"/>
              <a:t>1928</a:t>
            </a:r>
            <a:r>
              <a:rPr lang="fr-CA" sz="3600" dirty="0"/>
              <a:t>, la Cour suprême décide que les femmes ne sont pas des « personnes ». 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sz="3600" dirty="0"/>
              <a:t>Selon les juges, la </a:t>
            </a:r>
            <a:r>
              <a:rPr lang="fr-CA" sz="3600" b="1" dirty="0"/>
              <a:t>loi doit être interprétée de la même manière qu’en 1867</a:t>
            </a:r>
            <a:r>
              <a:rPr lang="fr-CA" sz="3600" dirty="0"/>
              <a:t>, lorsque la loi a été adoptée. </a:t>
            </a:r>
            <a:endParaRPr sz="3600" dirty="0"/>
          </a:p>
        </p:txBody>
      </p:sp>
    </p:spTree>
    <p:extLst>
      <p:ext uri="{BB962C8B-B14F-4D97-AF65-F5344CB8AC3E}">
        <p14:creationId xmlns:p14="http://schemas.microsoft.com/office/powerpoint/2010/main" val="3625968365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décisions – Conseil privé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200" y="1858779"/>
            <a:ext cx="10515600" cy="435133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En </a:t>
            </a:r>
            <a:r>
              <a:rPr lang="fr-CA" b="1" dirty="0"/>
              <a:t>1929</a:t>
            </a:r>
            <a:r>
              <a:rPr lang="fr-CA" dirty="0"/>
              <a:t>, le Conseil privé </a:t>
            </a:r>
            <a:r>
              <a:rPr lang="fr-CA" b="1" dirty="0"/>
              <a:t>annule</a:t>
            </a:r>
            <a:r>
              <a:rPr lang="fr-CA" dirty="0"/>
              <a:t> la décision de la Cour suprême. 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Il décide que les </a:t>
            </a:r>
            <a:r>
              <a:rPr lang="fr-CA" b="1" dirty="0"/>
              <a:t>femmes sont des « personnes », </a:t>
            </a:r>
            <a:r>
              <a:rPr lang="fr-CA" dirty="0"/>
              <a:t>au sens de la loi. Elles sont donc admissibles à devenir des sénatrices.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 Le Conseil privé explique que « l’exclusion des femmes de toute charge publique est un vestige d’une époque plus barbare ». En d’autres mots, le Conseil privé a </a:t>
            </a:r>
            <a:r>
              <a:rPr lang="fr-CA" b="1" dirty="0"/>
              <a:t>adapté le droit à la réalité sociale </a:t>
            </a:r>
            <a:r>
              <a:rPr lang="fr-CA" dirty="0"/>
              <a:t>de son époque.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3301861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Image 3" descr="Dr. Henry Morgentaler à une conférence de presse à Ottawa en,1976.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" y="-322919"/>
            <a:ext cx="12191999" cy="7308644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re 1"/>
          <p:cNvSpPr txBox="1"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2" y="4746875"/>
            <a:ext cx="12320337" cy="1265094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fr-CA" dirty="0"/>
              <a:t>B</a:t>
            </a:r>
            <a:r>
              <a:rPr dirty="0"/>
              <a:t>.</a:t>
            </a:r>
            <a:r>
              <a:rPr lang="fr-CA" dirty="0"/>
              <a:t>2.</a:t>
            </a:r>
            <a:r>
              <a:rPr dirty="0"/>
              <a:t> </a:t>
            </a:r>
            <a:r>
              <a:rPr lang="fr-CA" dirty="0"/>
              <a:t>L’affaire juridique Morgentaler</a:t>
            </a:r>
            <a:endParaRPr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65E763A-A42A-465E-92D1-B2C4F60FC8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19618" y="6211669"/>
            <a:ext cx="11112137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fr-CA" sz="1800" i="1" dirty="0">
                <a:solidFill>
                  <a:schemeClr val="bg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Dr. Henry Morgentaler à une conférence de presse à Ottawa en 1976. Source : La Presse canadienne</a:t>
            </a:r>
          </a:p>
        </p:txBody>
      </p:sp>
    </p:spTree>
    <p:extLst>
      <p:ext uri="{BB962C8B-B14F-4D97-AF65-F5344CB8AC3E}">
        <p14:creationId xmlns:p14="http://schemas.microsoft.com/office/powerpoint/2010/main" val="2008366276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 contexte – Affaire Morgentaler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200" y="1858779"/>
            <a:ext cx="10515600" cy="435133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b="1" dirty="0"/>
              <a:t>Avant 1988</a:t>
            </a:r>
            <a:r>
              <a:rPr lang="fr-CA" dirty="0"/>
              <a:t>, l’avortement était un </a:t>
            </a:r>
            <a:r>
              <a:rPr lang="fr-CA" b="1" dirty="0"/>
              <a:t>crime</a:t>
            </a:r>
            <a:r>
              <a:rPr lang="fr-CA" dirty="0"/>
              <a:t>, sauf s’il était thérapeutique.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Pour être </a:t>
            </a:r>
            <a:r>
              <a:rPr lang="fr-CA" b="1" dirty="0"/>
              <a:t>thérapeutique</a:t>
            </a:r>
            <a:r>
              <a:rPr lang="fr-CA" dirty="0"/>
              <a:t>, l’avortement doit répondre à deux critères :</a:t>
            </a:r>
          </a:p>
          <a:p>
            <a:pPr lvl="1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Il doit être approuvé par un comité d’au moins </a:t>
            </a:r>
            <a:r>
              <a:rPr lang="fr-CA" b="1" dirty="0"/>
              <a:t>trois médecins</a:t>
            </a:r>
            <a:r>
              <a:rPr lang="fr-CA" dirty="0"/>
              <a:t>. </a:t>
            </a:r>
          </a:p>
          <a:p>
            <a:pPr lvl="1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La santé de la femme doit être en </a:t>
            </a:r>
            <a:r>
              <a:rPr lang="fr-CA" b="1" dirty="0"/>
              <a:t>danger</a:t>
            </a:r>
            <a:r>
              <a:rPr lang="fr-CA" dirty="0"/>
              <a:t> ou il y doit avoir de fortes chances que l’enfant naisse avec une </a:t>
            </a:r>
            <a:r>
              <a:rPr lang="fr-CA" b="1" dirty="0"/>
              <a:t>grave anomalie</a:t>
            </a:r>
            <a:r>
              <a:rPr lang="fr-CA" dirty="0"/>
              <a:t>.</a:t>
            </a:r>
          </a:p>
          <a:p>
            <a:pPr marL="0" lvl="0" indent="0" fontAlgn="base">
              <a:spcBef>
                <a:spcPts val="500"/>
              </a:spcBef>
              <a:spcAft>
                <a:spcPts val="50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95164908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Les parties de l’affaire Morgentaler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5259976" y="1858779"/>
            <a:ext cx="6093823" cy="4351338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b="1" dirty="0"/>
              <a:t>Henry Morgentaler </a:t>
            </a:r>
            <a:r>
              <a:rPr lang="fr-CA" dirty="0"/>
              <a:t>est accusé d’avoir commis un crime, parce qu’il pratiquait des avortements non thérapeutiques.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 Il demande d’être innocenté parce que selon lui, l’article 251 qui criminalise l’avortement non thérapeutique est </a:t>
            </a:r>
            <a:r>
              <a:rPr lang="fr-CA" b="1" dirty="0"/>
              <a:t>inconstitutionnel</a:t>
            </a:r>
            <a:r>
              <a:rPr lang="fr-CA" dirty="0"/>
              <a:t>.</a:t>
            </a:r>
            <a:endParaRPr dirty="0"/>
          </a:p>
        </p:txBody>
      </p:sp>
      <p:pic>
        <p:nvPicPr>
          <p:cNvPr id="3" name="Image 2" descr="Dr. Henry Morgentaler à une conférence de presse à Ottawa en 1976&#10;">
            <a:extLst>
              <a:ext uri="{FF2B5EF4-FFF2-40B4-BE49-F238E27FC236}">
                <a16:creationId xmlns:a16="http://schemas.microsoft.com/office/drawing/2014/main" id="{5DBF43CA-B0BF-4E7B-8EA2-90CF5C01EB9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570" y="2402205"/>
            <a:ext cx="4331406" cy="259651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695445B-8981-4158-BDE6-584D729C640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74614" y="5080481"/>
            <a:ext cx="5296287" cy="923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fr-CA" sz="1800" i="1" dirty="0">
                <a:solidFill>
                  <a:schemeClr val="tx1"/>
                </a:solidFill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Dr. Henry Morgentaler à une conférence de presse à Ottawa en 1976. Source : La Presse canadienne</a:t>
            </a:r>
          </a:p>
        </p:txBody>
      </p:sp>
    </p:spTree>
    <p:extLst>
      <p:ext uri="{BB962C8B-B14F-4D97-AF65-F5344CB8AC3E}">
        <p14:creationId xmlns:p14="http://schemas.microsoft.com/office/powerpoint/2010/main" val="639682703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re 1"/>
          <p:cNvSpPr txBox="1"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fr-CA" dirty="0">
                <a:solidFill>
                  <a:schemeClr val="accent5">
                    <a:lumMod val="75000"/>
                  </a:schemeClr>
                </a:solidFill>
              </a:rPr>
              <a:t>La décision – Affaire Morgentaler</a:t>
            </a:r>
            <a:endParaRPr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8" name="Espace réservé du contenu 3"/>
          <p:cNvSpPr txBox="1">
            <a:spLocks noGrp="1"/>
          </p:cNvSpPr>
          <p:nvPr>
            <p:ph type="body" sz="half" idx="1"/>
            <p:custDataLst>
              <p:tags r:id="rId2"/>
            </p:custDataLst>
          </p:nvPr>
        </p:nvSpPr>
        <p:spPr>
          <a:xfrm>
            <a:off x="838200" y="1858779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La Cour suprême conclut que l’article 251 du Code criminel qui criminalise l’avortement est </a:t>
            </a:r>
            <a:r>
              <a:rPr lang="fr-CA" b="1" dirty="0"/>
              <a:t>inconstitutionnel</a:t>
            </a:r>
            <a:r>
              <a:rPr lang="fr-CA" dirty="0"/>
              <a:t>.</a:t>
            </a:r>
          </a:p>
          <a:p>
            <a:pPr lvl="0" fontAlgn="base"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fr-CA" dirty="0"/>
              <a:t> Selon la Cour suprême, l’article 251 du Code criminel </a:t>
            </a:r>
            <a:r>
              <a:rPr lang="fr-CA" b="1" dirty="0"/>
              <a:t>viole </a:t>
            </a:r>
            <a:r>
              <a:rPr lang="fr-CA" dirty="0"/>
              <a:t>l’article 7 de la </a:t>
            </a:r>
            <a:r>
              <a:rPr lang="fr-CA" b="1" dirty="0"/>
              <a:t>Charte</a:t>
            </a:r>
            <a:r>
              <a:rPr lang="fr-CA" dirty="0"/>
              <a:t> qui protège le </a:t>
            </a:r>
            <a:r>
              <a:rPr lang="fr-CA" b="1" dirty="0"/>
              <a:t>droit à la vie, la liberté et la sécurité</a:t>
            </a:r>
            <a:r>
              <a:rPr lang="fr-CA" dirty="0"/>
              <a:t> de la mère.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2457102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5AD268-AB00-4A2F-8BDA-004BFFDE6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33731" y="914400"/>
            <a:ext cx="8124669" cy="4976734"/>
          </a:xfrm>
          <a:prstGeom prst="rect">
            <a:avLst/>
          </a:prstGeom>
          <a:solidFill>
            <a:srgbClr val="FFFFFF"/>
          </a:solidFill>
          <a:ln w="38100" cap="flat">
            <a:solidFill>
              <a:schemeClr val="accent3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F5B9B6-0327-4C65-BF03-53A6BB0E760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465003" y="1239953"/>
            <a:ext cx="7008781" cy="22676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R="36957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Cette ressource a été créée par l’Association des juristes d’expression française de l’Ontario dans le cadre du projet CliquezJustice.ca. </a:t>
            </a:r>
          </a:p>
          <a:p>
            <a:pPr marR="36957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CA" sz="1800" dirty="0">
                <a:ln>
                  <a:noFill/>
                </a:ln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Arial Unicode MS"/>
              </a:rPr>
              <a:t>© 2021 </a:t>
            </a: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Association des </a:t>
            </a:r>
            <a:r>
              <a:rPr lang="fr-CA" dirty="0"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j</a:t>
            </a:r>
            <a:r>
              <a:rPr lang="fr-CA" sz="1800" dirty="0">
                <a:effectLst/>
                <a:uFill>
                  <a:solidFill>
                    <a:srgbClr val="0070C0"/>
                  </a:solidFill>
                </a:uFill>
                <a:latin typeface="Verdana" panose="020B0604030504040204" pitchFamily="34" charset="0"/>
                <a:ea typeface="Arial Unicode MS"/>
                <a:cs typeface="Times New Roman" panose="02020603050405020304" pitchFamily="18" charset="0"/>
              </a:rPr>
              <a:t>uristes d’expression française de l’Ontario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362B527-6AFB-433A-98CC-7F8D6743C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>
            <p:custDataLst>
              <p:tags r:id="rId3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087" b="-24682"/>
          <a:stretch/>
        </p:blipFill>
        <p:spPr bwMode="auto">
          <a:xfrm>
            <a:off x="3814864" y="4011816"/>
            <a:ext cx="4529036" cy="13835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1B47D70E-48BB-47A4-B0B3-77679F05D14C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fr-CA" dirty="0"/>
              <a:t>Crédits</a:t>
            </a:r>
          </a:p>
        </p:txBody>
      </p:sp>
    </p:spTree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heme/theme1.xml><?xml version="1.0" encoding="utf-8"?>
<a:theme xmlns:a="http://schemas.openxmlformats.org/drawingml/2006/main" name="Thème Office">
  <a:themeElements>
    <a:clrScheme name="Le Droit en salle de class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82EB4"/>
      </a:accent1>
      <a:accent2>
        <a:srgbClr val="CF2969"/>
      </a:accent2>
      <a:accent3>
        <a:srgbClr val="595E65"/>
      </a:accent3>
      <a:accent4>
        <a:srgbClr val="E7B513"/>
      </a:accent4>
      <a:accent5>
        <a:srgbClr val="5B9BD5"/>
      </a:accent5>
      <a:accent6>
        <a:srgbClr val="2F8D48"/>
      </a:accent6>
      <a:hlink>
        <a:srgbClr val="0000FF"/>
      </a:hlink>
      <a:folHlink>
        <a:srgbClr val="FF00FF"/>
      </a:folHlink>
    </a:clrScheme>
    <a:fontScheme name="Accessib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Thèm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Thème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0DCA37E11D1248B4B2CB0FEC758BBD" ma:contentTypeVersion="17" ma:contentTypeDescription="Create a new document." ma:contentTypeScope="" ma:versionID="0acf92e0dd2a9ac06f8c508040c0796a">
  <xsd:schema xmlns:xsd="http://www.w3.org/2001/XMLSchema" xmlns:xs="http://www.w3.org/2001/XMLSchema" xmlns:p="http://schemas.microsoft.com/office/2006/metadata/properties" xmlns:ns2="f32d96e7-13d9-4f18-bdf0-ee3eec613f8c" xmlns:ns3="http://schemas.microsoft.com/sharepoint/v4" xmlns:ns4="1318c5ff-c906-498e-8388-abd9790b6ae0" targetNamespace="http://schemas.microsoft.com/office/2006/metadata/properties" ma:root="true" ma:fieldsID="325372fe04d6eb4b24abf6a2f6332144" ns2:_="" ns3:_="" ns4:_="">
    <xsd:import namespace="f32d96e7-13d9-4f18-bdf0-ee3eec613f8c"/>
    <xsd:import namespace="http://schemas.microsoft.com/sharepoint/v4"/>
    <xsd:import namespace="1318c5ff-c906-498e-8388-abd9790b6ae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IconOverlay" minOccurs="0"/>
                <xsd:element ref="ns2:LastSharedByUser" minOccurs="0"/>
                <xsd:element ref="ns2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_Flow_SignoffStatu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2d96e7-13d9-4f18-bdf0-ee3eec613f8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0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8c5ff-c906-498e-8388-abd9790b6a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6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23" nillable="true" ma:displayName="Sign-off status" ma:internalName="Sign_x002d_off_x0020_status">
      <xsd:simpleType>
        <xsd:restriction base="dms:Text"/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_Flow_SignoffStatus xmlns="1318c5ff-c906-498e-8388-abd9790b6ae0" xsi:nil="true"/>
  </documentManagement>
</p:properties>
</file>

<file path=customXml/itemProps1.xml><?xml version="1.0" encoding="utf-8"?>
<ds:datastoreItem xmlns:ds="http://schemas.openxmlformats.org/officeDocument/2006/customXml" ds:itemID="{DA2A2FB0-4786-43E8-BB2B-A409E2E4FF69}"/>
</file>

<file path=customXml/itemProps2.xml><?xml version="1.0" encoding="utf-8"?>
<ds:datastoreItem xmlns:ds="http://schemas.openxmlformats.org/officeDocument/2006/customXml" ds:itemID="{1728E2E5-628A-4941-8672-22F5609E28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8000D6-CE0A-4318-AD7D-EF82B1EFA697}">
  <ds:schemaRefs>
    <ds:schemaRef ds:uri="f32d96e7-13d9-4f18-bdf0-ee3eec613f8c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1318c5ff-c906-498e-8388-abd9790b6ae0"/>
    <ds:schemaRef ds:uri="http://www.w3.org/XML/1998/namespace"/>
    <ds:schemaRef ds:uri="http://schemas.microsoft.com/sharepoint/v4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848</Words>
  <Application>Microsoft Office PowerPoint</Application>
  <PresentationFormat>Grand écran</PresentationFormat>
  <Paragraphs>64</Paragraphs>
  <Slides>21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Helvetica Neue</vt:lpstr>
      <vt:lpstr>Symbol</vt:lpstr>
      <vt:lpstr>Times New Roman</vt:lpstr>
      <vt:lpstr>Verdana</vt:lpstr>
      <vt:lpstr>Wingdings</vt:lpstr>
      <vt:lpstr>Thème Office</vt:lpstr>
      <vt:lpstr>Module 2 Droit des femmes et évolutions juridiques</vt:lpstr>
      <vt:lpstr>A. Le rôle du droit</vt:lpstr>
      <vt:lpstr>A.1.  La Constitution est un arbre vivant</vt:lpstr>
      <vt:lpstr>L’arbre vivant = un concept d’interprétation de la Constitution</vt:lpstr>
      <vt:lpstr>Mais parfois…</vt:lpstr>
      <vt:lpstr>A.2.  La séparation des pouvoirs (rappel)</vt:lpstr>
      <vt:lpstr>A.3.  Le rôle des tribunaux</vt:lpstr>
      <vt:lpstr>Le chien de garde de la Constitution</vt:lpstr>
      <vt:lpstr>L’interprète de la Constitution</vt:lpstr>
      <vt:lpstr>B. Deux affaires juridiques marquantes</vt:lpstr>
      <vt:lpstr>B.1. L’affaire juridique « personne»</vt:lpstr>
      <vt:lpstr>  Le contexte – Affaire Personne</vt:lpstr>
      <vt:lpstr>Les parties de l’affaire « Personne »</vt:lpstr>
      <vt:lpstr>Les faits de l’affaire</vt:lpstr>
      <vt:lpstr>Les décisions – Cour suprême</vt:lpstr>
      <vt:lpstr>Les décisions – Conseil privé</vt:lpstr>
      <vt:lpstr>B.2. L’affaire juridique Morgentaler</vt:lpstr>
      <vt:lpstr>Le contexte – Affaire Morgentaler</vt:lpstr>
      <vt:lpstr>Les parties de l’affaire Morgentaler</vt:lpstr>
      <vt:lpstr>La décision – Affaire Morgentaler</vt:lpstr>
      <vt:lpstr>Crédits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 du module</dc:title>
  <dc:creator>info@cliquezjustice.ca</dc:creator>
  <cp:lastModifiedBy>Chloé Quirion</cp:lastModifiedBy>
  <cp:revision>1</cp:revision>
  <dcterms:modified xsi:type="dcterms:W3CDTF">2021-08-26T18:45:06Z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0x010100FC0DCA37E11D1248B4B2CB0FEC758BBD</vt:lpwstr>
  </property>
</Properties>
</file>